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emf" ContentType="image/x-emf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handoutMasterIdLst>
    <p:handoutMasterId r:id="rId8"/>
  </p:handoutMasterIdLst>
  <p:sldIdLst>
    <p:sldId id="258" r:id="rId3"/>
    <p:sldId id="259" r:id="rId5"/>
    <p:sldId id="260" r:id="rId6"/>
    <p:sldId id="261" r:id="rId7"/>
  </p:sldIdLst>
  <p:sldSz cx="12192000" cy="6858000"/>
  <p:notesSz cx="7103745" cy="10234295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2B2B2"/>
    <a:srgbClr val="202020"/>
    <a:srgbClr val="323232"/>
    <a:srgbClr val="CC3300"/>
    <a:srgbClr val="CC0000"/>
    <a:srgbClr val="FF3300"/>
    <a:srgbClr val="990000"/>
    <a:srgbClr val="FF8D41"/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278" autoAdjust="0"/>
    <p:restoredTop sz="94660"/>
  </p:normalViewPr>
  <p:slideViewPr>
    <p:cSldViewPr snapToGrid="0" showGuides="1">
      <p:cViewPr varScale="1">
        <p:scale>
          <a:sx n="75" d="100"/>
          <a:sy n="75" d="100"/>
        </p:scale>
        <p:origin x="90" y="96"/>
      </p:cViewPr>
      <p:guideLst>
        <p:guide orient="horz" pos="2125"/>
        <p:guide pos="3843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0" cy="720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presProps" Target="presProps.xml"/><Relationship Id="rId8" Type="http://schemas.openxmlformats.org/officeDocument/2006/relationships/handoutMaster" Target="handoutMasters/handoutMaster1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1" Type="http://schemas.openxmlformats.org/officeDocument/2006/relationships/tableStyles" Target="tableStyles.xml"/><Relationship Id="rId10" Type="http://schemas.openxmlformats.org/officeDocument/2006/relationships/viewProps" Target="viewProps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290" cy="51349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45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4023812" y="0"/>
            <a:ext cx="3078290" cy="51349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45"/>
            </a:lvl1pPr>
          </a:lstStyle>
          <a:p>
            <a:fld id="{0F9B84EA-7D68-4D60-9CB1-D50884785D1C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9720804"/>
            <a:ext cx="3078290" cy="513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45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4023812" y="9720804"/>
            <a:ext cx="3078290" cy="513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45"/>
            </a:lvl1pPr>
          </a:lstStyle>
          <a:p>
            <a:fld id="{8D4E0FC9-F1F8-4FAE-9988-3BA365CFD46F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163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4024313" y="0"/>
            <a:ext cx="3078162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6C8D182-E4C8-4120-9249-FC9774456FF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482600" y="1279525"/>
            <a:ext cx="6140450" cy="34544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711200" y="4926013"/>
            <a:ext cx="5683250" cy="40290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9721850"/>
            <a:ext cx="3078163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4024313" y="9721850"/>
            <a:ext cx="3078162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5D0DACE-38E0-42D2-9336-2B707D34BC6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8433" name="幻灯片图像占位符 1"/>
          <p:cNvSpPr>
            <a:spLocks noGrp="1"/>
          </p:cNvSpPr>
          <p:nvPr>
            <p:ph type="sldImg"/>
          </p:nvPr>
        </p:nvSpPr>
        <p:spPr/>
      </p:sp>
      <p:sp>
        <p:nvSpPr>
          <p:cNvPr id="18434" name="文本占位符 2"/>
          <p:cNvSpPr/>
          <p:nvPr>
            <p:ph type="body"/>
          </p:nvPr>
        </p:nvSpPr>
        <p:spPr>
          <a:xfrm>
            <a:off x="992188" y="6821488"/>
            <a:ext cx="7940675" cy="6453187"/>
          </a:xfrm>
        </p:spPr>
        <p:txBody>
          <a:bodyPr wrap="square" lIns="126027" tIns="63017" rIns="126027" bIns="63017" anchor="t"/>
          <a:p>
            <a:pPr lvl="0"/>
            <a:endParaRPr lang="zh-CN" altLang="en-US"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0481" name="幻灯片图像占位符 1"/>
          <p:cNvSpPr>
            <a:spLocks noGrp="1"/>
          </p:cNvSpPr>
          <p:nvPr>
            <p:ph type="sldImg"/>
          </p:nvPr>
        </p:nvSpPr>
        <p:spPr/>
      </p:sp>
      <p:sp>
        <p:nvSpPr>
          <p:cNvPr id="20482" name="文本占位符 2"/>
          <p:cNvSpPr/>
          <p:nvPr>
            <p:ph type="body"/>
          </p:nvPr>
        </p:nvSpPr>
        <p:spPr>
          <a:xfrm>
            <a:off x="992188" y="6821488"/>
            <a:ext cx="7940675" cy="6453187"/>
          </a:xfrm>
        </p:spPr>
        <p:txBody>
          <a:bodyPr wrap="square" lIns="126027" tIns="63017" rIns="126027" bIns="63017" anchor="t"/>
          <a:p>
            <a:pPr lvl="0"/>
            <a:endParaRPr lang="zh-CN" altLang="en-US"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4577" name="幻灯片图像占位符 1"/>
          <p:cNvSpPr>
            <a:spLocks noGrp="1"/>
          </p:cNvSpPr>
          <p:nvPr>
            <p:ph type="sldImg"/>
          </p:nvPr>
        </p:nvSpPr>
        <p:spPr/>
      </p:sp>
      <p:sp>
        <p:nvSpPr>
          <p:cNvPr id="24578" name="文本占位符 2"/>
          <p:cNvSpPr/>
          <p:nvPr>
            <p:ph type="body"/>
          </p:nvPr>
        </p:nvSpPr>
        <p:spPr>
          <a:xfrm>
            <a:off x="992188" y="6821488"/>
            <a:ext cx="7940675" cy="6453187"/>
          </a:xfrm>
        </p:spPr>
        <p:txBody>
          <a:bodyPr wrap="square" lIns="126027" tIns="63017" rIns="126027" bIns="63017" anchor="t"/>
          <a:p>
            <a:pPr lvl="0"/>
            <a:endParaRPr lang="zh-CN" altLang="en-US"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 hasCustomPrompt="1"/>
          </p:nvPr>
        </p:nvSpPr>
        <p:spPr>
          <a:xfrm>
            <a:off x="1524000" y="1322962"/>
            <a:ext cx="9144000" cy="2187001"/>
          </a:xfrm>
        </p:spPr>
        <p:txBody>
          <a:bodyPr anchor="b">
            <a:normAutofit/>
          </a:bodyPr>
          <a:lstStyle>
            <a:lvl1pPr algn="ctr">
              <a:lnSpc>
                <a:spcPct val="130000"/>
              </a:lnSpc>
              <a:defRPr sz="60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zh-CN" altLang="en-US" dirty="0"/>
              <a:t>单击此处添加标题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+mj-lt"/>
                <a:ea typeface="+mj-ea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单击此处添加副标题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</p:nvPr>
        </p:nvSpPr>
        <p:spPr>
          <a:xfrm>
            <a:off x="838200" y="551543"/>
            <a:ext cx="10515600" cy="5558971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47700" y="258445"/>
            <a:ext cx="10515600" cy="1325563"/>
          </a:xfrm>
        </p:spPr>
        <p:txBody>
          <a:bodyPr anchor="ctr" anchorCtr="0">
            <a:normAutofit/>
          </a:bodyPr>
          <a:lstStyle>
            <a:lvl1pPr>
              <a:defRPr sz="24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47700" y="1825625"/>
            <a:ext cx="10515600" cy="4351338"/>
          </a:xfrm>
        </p:spPr>
        <p:txBody>
          <a:bodyPr>
            <a:normAutofit/>
          </a:bodyPr>
          <a:lstStyle>
            <a:lvl1pPr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3751117"/>
            <a:ext cx="7321550" cy="811357"/>
          </a:xfrm>
        </p:spPr>
        <p:txBody>
          <a:bodyPr anchor="b">
            <a:normAutofit/>
          </a:bodyPr>
          <a:lstStyle>
            <a:lvl1pPr>
              <a:defRPr sz="40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610028"/>
            <a:ext cx="7321550" cy="647555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47700" y="258445"/>
            <a:ext cx="10515600" cy="1325563"/>
          </a:xfrm>
        </p:spPr>
        <p:txBody>
          <a:bodyPr>
            <a:normAutofit/>
          </a:bodyPr>
          <a:lstStyle>
            <a:lvl1pPr>
              <a:defRPr sz="2400" b="1" i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47700" y="1825625"/>
            <a:ext cx="5181600" cy="4351338"/>
          </a:xfrm>
        </p:spPr>
        <p:txBody>
          <a:bodyPr>
            <a:normAutofit/>
          </a:bodyPr>
          <a:lstStyle>
            <a:lvl1pPr>
              <a:lnSpc>
                <a:spcPct val="150000"/>
              </a:lnSpc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lnSpc>
                <a:spcPct val="150000"/>
              </a:lnSpc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lnSpc>
                <a:spcPct val="150000"/>
              </a:lnSpc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lnSpc>
                <a:spcPct val="150000"/>
              </a:lnSpc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lnSpc>
                <a:spcPct val="150000"/>
              </a:lnSpc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5981700" y="1825625"/>
            <a:ext cx="5181600" cy="4351338"/>
          </a:xfrm>
        </p:spPr>
        <p:txBody>
          <a:bodyPr>
            <a:normAutofit/>
          </a:bodyPr>
          <a:lstStyle>
            <a:lvl1pPr>
              <a:lnSpc>
                <a:spcPct val="150000"/>
              </a:lnSpc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lnSpc>
                <a:spcPct val="150000"/>
              </a:lnSpc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lnSpc>
                <a:spcPct val="150000"/>
              </a:lnSpc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lnSpc>
                <a:spcPct val="150000"/>
              </a:lnSpc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lnSpc>
                <a:spcPct val="150000"/>
              </a:lnSpc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744961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615609"/>
            <a:ext cx="5157787" cy="3574054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744961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615609"/>
            <a:ext cx="5183188" cy="3574054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2766219"/>
            <a:ext cx="10515600" cy="1325563"/>
          </a:xfrm>
        </p:spPr>
        <p:txBody>
          <a:bodyPr>
            <a:normAutofit/>
          </a:bodyPr>
          <a:lstStyle>
            <a:lvl1pPr algn="ctr">
              <a:defRPr sz="4800" b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646747" y="127000"/>
            <a:ext cx="4165200" cy="1600200"/>
          </a:xfrm>
        </p:spPr>
        <p:txBody>
          <a:bodyPr anchor="ctr" anchorCtr="0">
            <a:normAutofit/>
          </a:bodyPr>
          <a:lstStyle>
            <a:lvl1pPr>
              <a:defRPr sz="24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图片占位符 2"/>
          <p:cNvSpPr>
            <a:spLocks noGrp="1" noChangeAspect="1"/>
          </p:cNvSpPr>
          <p:nvPr>
            <p:ph type="pic" idx="1"/>
          </p:nvPr>
        </p:nvSpPr>
        <p:spPr>
          <a:xfrm>
            <a:off x="5184000" y="766354"/>
            <a:ext cx="5817375" cy="5094446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 dirty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51827" y="2057400"/>
            <a:ext cx="4165200" cy="3811588"/>
          </a:xfrm>
        </p:spPr>
        <p:txBody>
          <a:bodyPr>
            <a:normAutofit/>
          </a:bodyPr>
          <a:lstStyle>
            <a:lvl1pPr marL="0" indent="0">
              <a:lnSpc>
                <a:spcPct val="150000"/>
              </a:lnSpc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9824484" y="365125"/>
            <a:ext cx="1529316" cy="5811838"/>
          </a:xfrm>
        </p:spPr>
        <p:txBody>
          <a:bodyPr vert="eaVert">
            <a:normAutofit/>
          </a:bodyPr>
          <a:lstStyle>
            <a:lvl1pPr>
              <a:defRPr sz="36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8879958" cy="5811838"/>
          </a:xfrm>
        </p:spPr>
        <p:txBody>
          <a:bodyPr vert="eaVert"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1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.xml"/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9" Type="http://schemas.openxmlformats.org/officeDocument/2006/relationships/notesSlide" Target="../notesSlides/notesSlide2.xml"/><Relationship Id="rId8" Type="http://schemas.openxmlformats.org/officeDocument/2006/relationships/slideLayout" Target="../slideLayouts/slideLayout7.xml"/><Relationship Id="rId7" Type="http://schemas.openxmlformats.org/officeDocument/2006/relationships/image" Target="../media/image9.jpeg"/><Relationship Id="rId6" Type="http://schemas.openxmlformats.org/officeDocument/2006/relationships/image" Target="../media/image3.jpeg"/><Relationship Id="rId5" Type="http://schemas.openxmlformats.org/officeDocument/2006/relationships/image" Target="../media/image8.jpeg"/><Relationship Id="rId4" Type="http://schemas.openxmlformats.org/officeDocument/2006/relationships/image" Target="../media/image7.png"/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image" Target="../media/image4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0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7409" name="Rectangle 3"/>
          <p:cNvSpPr txBox="1"/>
          <p:nvPr/>
        </p:nvSpPr>
        <p:spPr>
          <a:xfrm>
            <a:off x="4779509" y="266474"/>
            <a:ext cx="2720294" cy="374196"/>
          </a:xfrm>
          <a:prstGeom prst="rect">
            <a:avLst/>
          </a:prstGeom>
          <a:noFill/>
          <a:ln w="9525">
            <a:noFill/>
          </a:ln>
        </p:spPr>
        <p:txBody>
          <a:bodyPr lIns="91429" tIns="45715" rIns="91429" bIns="45715" anchor="t"/>
          <a:p>
            <a:r>
              <a:rPr lang="en-US" altLang="zh-CN" sz="2400" b="1" dirty="0">
                <a:latin typeface="Arial" panose="020B0604020202020204" pitchFamily="34" charset="0"/>
                <a:ea typeface="宋体" panose="02010600030101010101" pitchFamily="2" charset="-122"/>
              </a:rPr>
              <a:t>T2    </a:t>
            </a:r>
            <a:r>
              <a:rPr lang="zh-CN" altLang="en-US" sz="2400" b="1" dirty="0">
                <a:latin typeface="Arial" panose="020B0604020202020204" pitchFamily="34" charset="0"/>
                <a:ea typeface="宋体" panose="02010600030101010101" pitchFamily="2" charset="-122"/>
              </a:rPr>
              <a:t>出发大厅 </a:t>
            </a:r>
            <a:r>
              <a:rPr lang="zh-CN" altLang="en-US" sz="2400" b="1" dirty="0">
                <a:solidFill>
                  <a:srgbClr val="7030A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 </a:t>
            </a:r>
            <a:endParaRPr lang="zh-CN" altLang="en-US" sz="2400" b="1" dirty="0">
              <a:solidFill>
                <a:srgbClr val="7030A0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grpSp>
        <p:nvGrpSpPr>
          <p:cNvPr id="17410" name="Group 3"/>
          <p:cNvGrpSpPr/>
          <p:nvPr/>
        </p:nvGrpSpPr>
        <p:grpSpPr>
          <a:xfrm>
            <a:off x="1879555" y="861287"/>
            <a:ext cx="8179026" cy="4888366"/>
            <a:chOff x="-9094" y="0"/>
            <a:chExt cx="12614207" cy="7132213"/>
          </a:xfrm>
        </p:grpSpPr>
        <p:pic>
          <p:nvPicPr>
            <p:cNvPr id="17411" name="Picture 3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 rot="-5400000">
              <a:off x="2731903" y="-2740997"/>
              <a:ext cx="7132213" cy="12614207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17412" name="Freeform 53"/>
            <p:cNvSpPr/>
            <p:nvPr/>
          </p:nvSpPr>
          <p:spPr>
            <a:xfrm>
              <a:off x="3179347" y="4167489"/>
              <a:ext cx="463436" cy="34577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283681" y="9695"/>
                </a:cxn>
                <a:cxn ang="0">
                  <a:pos x="1273879" y="378133"/>
                </a:cxn>
                <a:cxn ang="0">
                  <a:pos x="754526" y="368435"/>
                </a:cxn>
                <a:cxn ang="0">
                  <a:pos x="744729" y="698093"/>
                </a:cxn>
                <a:cxn ang="0">
                  <a:pos x="1283681" y="698093"/>
                </a:cxn>
                <a:cxn ang="0">
                  <a:pos x="1283681" y="950182"/>
                </a:cxn>
                <a:cxn ang="0">
                  <a:pos x="0" y="930788"/>
                </a:cxn>
                <a:cxn ang="0">
                  <a:pos x="0" y="0"/>
                </a:cxn>
              </a:cxnLst>
              <a:pathLst>
                <a:path w="329990" h="246863">
                  <a:moveTo>
                    <a:pt x="0" y="0"/>
                  </a:moveTo>
                  <a:lnTo>
                    <a:pt x="329990" y="2519"/>
                  </a:lnTo>
                  <a:cubicBezTo>
                    <a:pt x="329150" y="34426"/>
                    <a:pt x="328311" y="66334"/>
                    <a:pt x="327471" y="98241"/>
                  </a:cubicBezTo>
                  <a:lnTo>
                    <a:pt x="193963" y="95722"/>
                  </a:lnTo>
                  <a:cubicBezTo>
                    <a:pt x="193123" y="124271"/>
                    <a:pt x="192284" y="152820"/>
                    <a:pt x="191444" y="181369"/>
                  </a:cubicBezTo>
                  <a:lnTo>
                    <a:pt x="329990" y="181369"/>
                  </a:lnTo>
                  <a:lnTo>
                    <a:pt x="329990" y="246863"/>
                  </a:lnTo>
                  <a:lnTo>
                    <a:pt x="0" y="241825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317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zh-CN" altLang="en-US" sz="1285"/>
            </a:p>
          </p:txBody>
        </p:sp>
        <p:sp>
          <p:nvSpPr>
            <p:cNvPr id="17413" name="Freeform 54"/>
            <p:cNvSpPr/>
            <p:nvPr/>
          </p:nvSpPr>
          <p:spPr>
            <a:xfrm>
              <a:off x="3179347" y="4169144"/>
              <a:ext cx="334023" cy="135663"/>
            </a:xfrm>
            <a:custGeom>
              <a:avLst/>
              <a:gdLst/>
              <a:ahLst/>
              <a:cxnLst>
                <a:cxn ang="0">
                  <a:pos x="903894" y="11023"/>
                </a:cxn>
                <a:cxn ang="0">
                  <a:pos x="892738" y="363715"/>
                </a:cxn>
                <a:cxn ang="0">
                  <a:pos x="0" y="352695"/>
                </a:cxn>
                <a:cxn ang="0">
                  <a:pos x="0" y="0"/>
                </a:cxn>
                <a:cxn ang="0">
                  <a:pos x="903894" y="11023"/>
                </a:cxn>
              </a:cxnLst>
              <a:pathLst>
                <a:path w="239697" h="97655">
                  <a:moveTo>
                    <a:pt x="239697" y="2960"/>
                  </a:moveTo>
                  <a:cubicBezTo>
                    <a:pt x="238711" y="34525"/>
                    <a:pt x="237724" y="66090"/>
                    <a:pt x="236738" y="97655"/>
                  </a:cubicBezTo>
                  <a:lnTo>
                    <a:pt x="0" y="94696"/>
                  </a:lnTo>
                  <a:lnTo>
                    <a:pt x="0" y="0"/>
                  </a:lnTo>
                  <a:lnTo>
                    <a:pt x="239697" y="2960"/>
                  </a:lnTo>
                  <a:close/>
                </a:path>
              </a:pathLst>
            </a:custGeom>
            <a:solidFill>
              <a:srgbClr val="FFFF00">
                <a:alpha val="70195"/>
              </a:srgbClr>
            </a:solidFill>
            <a:ln w="635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zh-CN" altLang="en-US" sz="1285"/>
            </a:p>
          </p:txBody>
        </p:sp>
        <p:sp>
          <p:nvSpPr>
            <p:cNvPr id="17414" name="Rectangle 55"/>
            <p:cNvSpPr/>
            <p:nvPr/>
          </p:nvSpPr>
          <p:spPr>
            <a:xfrm>
              <a:off x="3508124" y="4169144"/>
              <a:ext cx="64706" cy="140625"/>
            </a:xfrm>
            <a:prstGeom prst="rect">
              <a:avLst/>
            </a:prstGeom>
            <a:solidFill>
              <a:srgbClr val="FFFF00">
                <a:alpha val="70195"/>
              </a:srgbClr>
            </a:solidFill>
            <a:ln w="6350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lIns="91440" tIns="45720" rIns="91440" bIns="45720" anchor="ctr"/>
            <a:p>
              <a:pPr algn="ctr"/>
              <a:endParaRPr lang="zh-CN" altLang="en-US" sz="1285" dirty="0">
                <a:solidFill>
                  <a:srgbClr val="9966FF"/>
                </a:solidFill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17415" name="Rectangle 56"/>
            <p:cNvSpPr/>
            <p:nvPr/>
          </p:nvSpPr>
          <p:spPr>
            <a:xfrm>
              <a:off x="3572830" y="4169144"/>
              <a:ext cx="64707" cy="140625"/>
            </a:xfrm>
            <a:prstGeom prst="rect">
              <a:avLst/>
            </a:prstGeom>
            <a:solidFill>
              <a:srgbClr val="FFFF00">
                <a:alpha val="70195"/>
              </a:srgbClr>
            </a:solidFill>
            <a:ln w="6350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lIns="91440" tIns="45720" rIns="91440" bIns="45720" anchor="ctr"/>
            <a:p>
              <a:pPr algn="ctr"/>
              <a:endParaRPr lang="zh-CN" altLang="en-US" sz="1285" dirty="0">
                <a:solidFill>
                  <a:srgbClr val="9966FF"/>
                </a:solidFill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17416" name="Freeform 57"/>
            <p:cNvSpPr/>
            <p:nvPr/>
          </p:nvSpPr>
          <p:spPr>
            <a:xfrm>
              <a:off x="3179347" y="4304806"/>
              <a:ext cx="272815" cy="11746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732278" y="0"/>
                </a:cxn>
                <a:cxn ang="0">
                  <a:pos x="743542" y="334657"/>
                </a:cxn>
                <a:cxn ang="0">
                  <a:pos x="11264" y="334657"/>
                </a:cxn>
                <a:cxn ang="0">
                  <a:pos x="0" y="0"/>
                </a:cxn>
              </a:cxnLst>
              <a:pathLst>
                <a:path w="195309" h="82858">
                  <a:moveTo>
                    <a:pt x="0" y="0"/>
                  </a:moveTo>
                  <a:lnTo>
                    <a:pt x="0" y="0"/>
                  </a:lnTo>
                  <a:lnTo>
                    <a:pt x="192350" y="0"/>
                  </a:lnTo>
                  <a:lnTo>
                    <a:pt x="195309" y="82858"/>
                  </a:lnTo>
                  <a:lnTo>
                    <a:pt x="2959" y="8285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00">
                <a:alpha val="70195"/>
              </a:srgbClr>
            </a:solidFill>
            <a:ln w="635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zh-CN" altLang="en-US" sz="1285"/>
            </a:p>
          </p:txBody>
        </p:sp>
        <p:sp>
          <p:nvSpPr>
            <p:cNvPr id="17417" name="Freeform 58"/>
            <p:cNvSpPr/>
            <p:nvPr/>
          </p:nvSpPr>
          <p:spPr>
            <a:xfrm>
              <a:off x="3181095" y="4425579"/>
              <a:ext cx="339270" cy="7610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1751398" y="0"/>
                </a:cxn>
                <a:cxn ang="0">
                  <a:pos x="1778342" y="58966"/>
                </a:cxn>
                <a:cxn ang="0">
                  <a:pos x="26944" y="58966"/>
                </a:cxn>
                <a:cxn ang="0">
                  <a:pos x="0" y="0"/>
                </a:cxn>
              </a:cxnLst>
              <a:pathLst>
                <a:path w="195309" h="82858">
                  <a:moveTo>
                    <a:pt x="0" y="0"/>
                  </a:moveTo>
                  <a:lnTo>
                    <a:pt x="0" y="0"/>
                  </a:lnTo>
                  <a:lnTo>
                    <a:pt x="192350" y="0"/>
                  </a:lnTo>
                  <a:lnTo>
                    <a:pt x="195309" y="82858"/>
                  </a:lnTo>
                  <a:lnTo>
                    <a:pt x="2959" y="82858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3175" cap="flat" cmpd="sng">
              <a:solidFill>
                <a:srgbClr val="89A4A7"/>
              </a:solidFill>
              <a:prstDash val="dash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zh-CN" altLang="en-US" sz="1285"/>
            </a:p>
          </p:txBody>
        </p:sp>
        <p:sp>
          <p:nvSpPr>
            <p:cNvPr id="17418" name="Rectangle 59"/>
            <p:cNvSpPr/>
            <p:nvPr/>
          </p:nvSpPr>
          <p:spPr>
            <a:xfrm>
              <a:off x="3523863" y="4423925"/>
              <a:ext cx="115422" cy="89339"/>
            </a:xfrm>
            <a:prstGeom prst="rect">
              <a:avLst/>
            </a:prstGeom>
            <a:noFill/>
            <a:ln w="3175" cap="flat" cmpd="sng">
              <a:solidFill>
                <a:srgbClr val="89A4A7"/>
              </a:solidFill>
              <a:prstDash val="dash"/>
              <a:miter/>
              <a:headEnd type="none" w="med" len="med"/>
              <a:tailEnd type="none" w="med" len="med"/>
            </a:ln>
          </p:spPr>
          <p:txBody>
            <a:bodyPr wrap="none" lIns="91440" tIns="45720" rIns="91440" bIns="45720" anchor="ctr"/>
            <a:p>
              <a:pPr algn="ctr"/>
              <a:endParaRPr lang="zh-CN" altLang="en-US" sz="1285" dirty="0">
                <a:solidFill>
                  <a:srgbClr val="9966FF"/>
                </a:solidFill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pic>
          <p:nvPicPr>
            <p:cNvPr id="17419" name="Picture 5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 rot="-5400000" flipH="1">
              <a:off x="3519103" y="4316144"/>
              <a:ext cx="64007" cy="102138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17420" name="Freeform 61"/>
            <p:cNvSpPr/>
            <p:nvPr/>
          </p:nvSpPr>
          <p:spPr>
            <a:xfrm>
              <a:off x="2929266" y="4279989"/>
              <a:ext cx="129412" cy="26139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63312" y="0"/>
                </a:cxn>
                <a:cxn ang="0">
                  <a:pos x="351586" y="720533"/>
                </a:cxn>
                <a:cxn ang="0">
                  <a:pos x="11717" y="720533"/>
                </a:cxn>
                <a:cxn ang="0">
                  <a:pos x="0" y="0"/>
                </a:cxn>
              </a:cxnLst>
              <a:pathLst>
                <a:path w="91736" h="186432">
                  <a:moveTo>
                    <a:pt x="0" y="0"/>
                  </a:moveTo>
                  <a:lnTo>
                    <a:pt x="91736" y="0"/>
                  </a:lnTo>
                  <a:cubicBezTo>
                    <a:pt x="90749" y="62144"/>
                    <a:pt x="89763" y="124288"/>
                    <a:pt x="88776" y="186432"/>
                  </a:cubicBezTo>
                  <a:lnTo>
                    <a:pt x="2959" y="186432"/>
                  </a:lnTo>
                  <a:cubicBezTo>
                    <a:pt x="1973" y="124288"/>
                    <a:pt x="986" y="62144"/>
                    <a:pt x="0" y="0"/>
                  </a:cubicBezTo>
                  <a:close/>
                </a:path>
              </a:pathLst>
            </a:custGeom>
            <a:solidFill>
              <a:srgbClr val="80D45E"/>
            </a:solidFill>
            <a:ln w="317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zh-CN" altLang="en-US" sz="1285"/>
            </a:p>
          </p:txBody>
        </p:sp>
        <p:sp>
          <p:nvSpPr>
            <p:cNvPr id="17421" name="Freeform 62"/>
            <p:cNvSpPr/>
            <p:nvPr/>
          </p:nvSpPr>
          <p:spPr>
            <a:xfrm>
              <a:off x="2934513" y="4541388"/>
              <a:ext cx="244834" cy="129045"/>
            </a:xfrm>
            <a:custGeom>
              <a:avLst/>
              <a:gdLst/>
              <a:ahLst/>
              <a:cxnLst>
                <a:cxn ang="0">
                  <a:pos x="0" y="11586"/>
                </a:cxn>
                <a:cxn ang="0">
                  <a:pos x="343297" y="0"/>
                </a:cxn>
                <a:cxn ang="0">
                  <a:pos x="331851" y="104291"/>
                </a:cxn>
                <a:cxn ang="0">
                  <a:pos x="400512" y="139050"/>
                </a:cxn>
                <a:cxn ang="0">
                  <a:pos x="675148" y="139050"/>
                </a:cxn>
                <a:cxn ang="0">
                  <a:pos x="675148" y="359220"/>
                </a:cxn>
                <a:cxn ang="0">
                  <a:pos x="297523" y="359220"/>
                </a:cxn>
                <a:cxn ang="0">
                  <a:pos x="228862" y="324460"/>
                </a:cxn>
                <a:cxn ang="0">
                  <a:pos x="171648" y="301279"/>
                </a:cxn>
                <a:cxn ang="0">
                  <a:pos x="80100" y="220169"/>
                </a:cxn>
                <a:cxn ang="0">
                  <a:pos x="0" y="11586"/>
                </a:cxn>
              </a:cxnLst>
              <a:pathLst>
                <a:path w="174594" h="91735">
                  <a:moveTo>
                    <a:pt x="0" y="2959"/>
                  </a:moveTo>
                  <a:lnTo>
                    <a:pt x="88777" y="0"/>
                  </a:lnTo>
                  <a:lnTo>
                    <a:pt x="85817" y="26633"/>
                  </a:lnTo>
                  <a:lnTo>
                    <a:pt x="103573" y="35510"/>
                  </a:lnTo>
                  <a:lnTo>
                    <a:pt x="174594" y="35510"/>
                  </a:lnTo>
                  <a:lnTo>
                    <a:pt x="174594" y="91735"/>
                  </a:lnTo>
                  <a:lnTo>
                    <a:pt x="76940" y="91735"/>
                  </a:lnTo>
                  <a:lnTo>
                    <a:pt x="59184" y="82858"/>
                  </a:lnTo>
                  <a:lnTo>
                    <a:pt x="44388" y="76939"/>
                  </a:lnTo>
                  <a:lnTo>
                    <a:pt x="20714" y="56225"/>
                  </a:lnTo>
                  <a:lnTo>
                    <a:pt x="0" y="2959"/>
                  </a:lnTo>
                  <a:close/>
                </a:path>
              </a:pathLst>
            </a:custGeom>
            <a:solidFill>
              <a:srgbClr val="008000">
                <a:alpha val="43921"/>
              </a:srgbClr>
            </a:solidFill>
            <a:ln w="317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zh-CN" altLang="en-US" sz="1285"/>
            </a:p>
          </p:txBody>
        </p:sp>
        <p:sp>
          <p:nvSpPr>
            <p:cNvPr id="17422" name="Rounded Rectangle 63"/>
            <p:cNvSpPr/>
            <p:nvPr/>
          </p:nvSpPr>
          <p:spPr>
            <a:xfrm>
              <a:off x="3728475" y="4653558"/>
              <a:ext cx="130112" cy="122427"/>
            </a:xfrm>
            <a:prstGeom prst="roundRect">
              <a:avLst>
                <a:gd name="adj" fmla="val 16667"/>
              </a:avLst>
            </a:prstGeom>
            <a:solidFill>
              <a:srgbClr val="FFFF00">
                <a:alpha val="70195"/>
              </a:srgbClr>
            </a:solidFill>
            <a:ln w="9525" cap="flat" cmpd="sng">
              <a:solidFill>
                <a:schemeClr val="tx1"/>
              </a:solidFill>
              <a:prstDash val="dash"/>
              <a:round/>
              <a:headEnd type="none" w="med" len="med"/>
              <a:tailEnd type="none" w="med" len="med"/>
            </a:ln>
          </p:spPr>
          <p:txBody>
            <a:bodyPr wrap="none" lIns="91440" tIns="45720" rIns="91440" bIns="45720" anchor="ctr"/>
            <a:p>
              <a:pPr algn="ctr"/>
              <a:endParaRPr lang="zh-CN" altLang="en-US" sz="1285" dirty="0">
                <a:solidFill>
                  <a:srgbClr val="9966FF"/>
                </a:solidFill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17423" name="Rounded Rectangle 64"/>
            <p:cNvSpPr/>
            <p:nvPr/>
          </p:nvSpPr>
          <p:spPr>
            <a:xfrm>
              <a:off x="8754571" y="4662161"/>
              <a:ext cx="129412" cy="178678"/>
            </a:xfrm>
            <a:prstGeom prst="roundRect">
              <a:avLst>
                <a:gd name="adj" fmla="val 16667"/>
              </a:avLst>
            </a:prstGeom>
            <a:solidFill>
              <a:srgbClr val="FFFF00">
                <a:alpha val="70195"/>
              </a:srgbClr>
            </a:solidFill>
            <a:ln w="9525">
              <a:noFill/>
            </a:ln>
          </p:spPr>
          <p:txBody>
            <a:bodyPr wrap="none" lIns="91440" tIns="45720" rIns="91440" bIns="45720" anchor="ctr"/>
            <a:p>
              <a:pPr algn="ctr"/>
              <a:endParaRPr lang="zh-CN" altLang="en-US" sz="1285" dirty="0">
                <a:solidFill>
                  <a:srgbClr val="9966FF"/>
                </a:solidFill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17424" name="Rounded Rectangle 65"/>
            <p:cNvSpPr/>
            <p:nvPr/>
          </p:nvSpPr>
          <p:spPr>
            <a:xfrm>
              <a:off x="5966959" y="4634036"/>
              <a:ext cx="127663" cy="129045"/>
            </a:xfrm>
            <a:prstGeom prst="roundRect">
              <a:avLst>
                <a:gd name="adj" fmla="val 16667"/>
              </a:avLst>
            </a:prstGeom>
            <a:noFill/>
            <a:ln w="9525">
              <a:noFill/>
            </a:ln>
          </p:spPr>
          <p:txBody>
            <a:bodyPr wrap="none" lIns="91440" tIns="45720" rIns="91440" bIns="45720" anchor="ctr"/>
            <a:p>
              <a:pPr algn="ctr"/>
              <a:endParaRPr lang="zh-CN" altLang="en-US" sz="1285" dirty="0">
                <a:solidFill>
                  <a:srgbClr val="9966FF"/>
                </a:solidFill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17425" name="Rounded Rectangle 66"/>
            <p:cNvSpPr/>
            <p:nvPr/>
          </p:nvSpPr>
          <p:spPr>
            <a:xfrm>
              <a:off x="6528328" y="4637345"/>
              <a:ext cx="127664" cy="127391"/>
            </a:xfrm>
            <a:prstGeom prst="roundRect">
              <a:avLst>
                <a:gd name="adj" fmla="val 16667"/>
              </a:avLst>
            </a:prstGeom>
            <a:noFill/>
            <a:ln w="9525">
              <a:noFill/>
            </a:ln>
          </p:spPr>
          <p:txBody>
            <a:bodyPr wrap="none" lIns="91440" tIns="45720" rIns="91440" bIns="45720" anchor="ctr"/>
            <a:p>
              <a:pPr algn="ctr"/>
              <a:endParaRPr lang="zh-CN" altLang="en-US" sz="1285" dirty="0">
                <a:solidFill>
                  <a:srgbClr val="9966FF"/>
                </a:solidFill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17426" name="Rounded Rectangle 67"/>
            <p:cNvSpPr/>
            <p:nvPr/>
          </p:nvSpPr>
          <p:spPr>
            <a:xfrm>
              <a:off x="6753926" y="4028517"/>
              <a:ext cx="153896" cy="102574"/>
            </a:xfrm>
            <a:prstGeom prst="roundRect">
              <a:avLst>
                <a:gd name="adj" fmla="val 16667"/>
              </a:avLst>
            </a:prstGeom>
            <a:noFill/>
            <a:ln w="9525">
              <a:noFill/>
            </a:ln>
          </p:spPr>
          <p:txBody>
            <a:bodyPr wrap="none" lIns="91440" tIns="45720" rIns="91440" bIns="45720" anchor="ctr"/>
            <a:p>
              <a:pPr algn="ctr"/>
              <a:endParaRPr lang="zh-CN" altLang="en-US" sz="1285" dirty="0">
                <a:solidFill>
                  <a:srgbClr val="9966FF"/>
                </a:solidFill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17427" name="Rounded Rectangle 68"/>
            <p:cNvSpPr/>
            <p:nvPr/>
          </p:nvSpPr>
          <p:spPr>
            <a:xfrm>
              <a:off x="6753926" y="4136055"/>
              <a:ext cx="153896" cy="100919"/>
            </a:xfrm>
            <a:prstGeom prst="roundRect">
              <a:avLst>
                <a:gd name="adj" fmla="val 16667"/>
              </a:avLst>
            </a:prstGeom>
            <a:noFill/>
            <a:ln w="9525">
              <a:noFill/>
            </a:ln>
          </p:spPr>
          <p:txBody>
            <a:bodyPr wrap="none" lIns="91440" tIns="45720" rIns="91440" bIns="45720" anchor="ctr"/>
            <a:p>
              <a:pPr algn="ctr"/>
              <a:endParaRPr lang="zh-CN" altLang="en-US" sz="1285" dirty="0">
                <a:solidFill>
                  <a:srgbClr val="9966FF"/>
                </a:solidFill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17428" name="Rounded Rectangle 69"/>
            <p:cNvSpPr/>
            <p:nvPr/>
          </p:nvSpPr>
          <p:spPr>
            <a:xfrm>
              <a:off x="6753926" y="4241938"/>
              <a:ext cx="153896" cy="102574"/>
            </a:xfrm>
            <a:prstGeom prst="roundRect">
              <a:avLst>
                <a:gd name="adj" fmla="val 16667"/>
              </a:avLst>
            </a:prstGeom>
            <a:noFill/>
            <a:ln w="9525">
              <a:noFill/>
            </a:ln>
          </p:spPr>
          <p:txBody>
            <a:bodyPr wrap="none" lIns="91440" tIns="45720" rIns="91440" bIns="45720" anchor="ctr"/>
            <a:p>
              <a:pPr algn="ctr"/>
              <a:endParaRPr lang="zh-CN" altLang="en-US" sz="1285" dirty="0">
                <a:solidFill>
                  <a:srgbClr val="9966FF"/>
                </a:solidFill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17429" name="Rounded Rectangle 70"/>
            <p:cNvSpPr/>
            <p:nvPr/>
          </p:nvSpPr>
          <p:spPr>
            <a:xfrm>
              <a:off x="6753926" y="4349475"/>
              <a:ext cx="153896" cy="100920"/>
            </a:xfrm>
            <a:prstGeom prst="roundRect">
              <a:avLst>
                <a:gd name="adj" fmla="val 16667"/>
              </a:avLst>
            </a:prstGeom>
            <a:noFill/>
            <a:ln w="9525">
              <a:noFill/>
            </a:ln>
          </p:spPr>
          <p:txBody>
            <a:bodyPr wrap="none" lIns="91440" tIns="45720" rIns="91440" bIns="45720" anchor="ctr"/>
            <a:p>
              <a:pPr algn="ctr"/>
              <a:endParaRPr lang="zh-CN" altLang="en-US" sz="1285" dirty="0">
                <a:solidFill>
                  <a:srgbClr val="9966FF"/>
                </a:solidFill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17430" name="Rounded Rectangle 71"/>
            <p:cNvSpPr/>
            <p:nvPr/>
          </p:nvSpPr>
          <p:spPr>
            <a:xfrm>
              <a:off x="5902252" y="4033481"/>
              <a:ext cx="153896" cy="102574"/>
            </a:xfrm>
            <a:prstGeom prst="roundRect">
              <a:avLst>
                <a:gd name="adj" fmla="val 16667"/>
              </a:avLst>
            </a:prstGeom>
            <a:noFill/>
            <a:ln w="9525">
              <a:noFill/>
            </a:ln>
          </p:spPr>
          <p:txBody>
            <a:bodyPr wrap="none" lIns="91440" tIns="45720" rIns="91440" bIns="45720" anchor="ctr"/>
            <a:p>
              <a:pPr algn="ctr"/>
              <a:endParaRPr lang="zh-CN" altLang="en-US" sz="1285" dirty="0">
                <a:solidFill>
                  <a:srgbClr val="9966FF"/>
                </a:solidFill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17431" name="Rounded Rectangle 72"/>
            <p:cNvSpPr/>
            <p:nvPr/>
          </p:nvSpPr>
          <p:spPr>
            <a:xfrm>
              <a:off x="5902252" y="4141018"/>
              <a:ext cx="153896" cy="102574"/>
            </a:xfrm>
            <a:prstGeom prst="roundRect">
              <a:avLst>
                <a:gd name="adj" fmla="val 16667"/>
              </a:avLst>
            </a:prstGeom>
            <a:noFill/>
            <a:ln w="9525">
              <a:noFill/>
            </a:ln>
          </p:spPr>
          <p:txBody>
            <a:bodyPr wrap="none" lIns="91440" tIns="45720" rIns="91440" bIns="45720" anchor="ctr"/>
            <a:p>
              <a:pPr algn="ctr"/>
              <a:endParaRPr lang="zh-CN" altLang="en-US" sz="1285" dirty="0">
                <a:solidFill>
                  <a:srgbClr val="9966FF"/>
                </a:solidFill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17432" name="Rounded Rectangle 73"/>
            <p:cNvSpPr/>
            <p:nvPr/>
          </p:nvSpPr>
          <p:spPr>
            <a:xfrm>
              <a:off x="5902252" y="4246901"/>
              <a:ext cx="153896" cy="102574"/>
            </a:xfrm>
            <a:prstGeom prst="roundRect">
              <a:avLst>
                <a:gd name="adj" fmla="val 16667"/>
              </a:avLst>
            </a:prstGeom>
            <a:noFill/>
            <a:ln w="9525">
              <a:noFill/>
            </a:ln>
          </p:spPr>
          <p:txBody>
            <a:bodyPr wrap="none" lIns="91440" tIns="45720" rIns="91440" bIns="45720" anchor="ctr"/>
            <a:p>
              <a:pPr algn="ctr"/>
              <a:endParaRPr lang="zh-CN" altLang="en-US" sz="1285" dirty="0">
                <a:solidFill>
                  <a:srgbClr val="9966FF"/>
                </a:solidFill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17433" name="Rounded Rectangle 74"/>
            <p:cNvSpPr/>
            <p:nvPr/>
          </p:nvSpPr>
          <p:spPr>
            <a:xfrm>
              <a:off x="5902252" y="4354439"/>
              <a:ext cx="153896" cy="102574"/>
            </a:xfrm>
            <a:prstGeom prst="roundRect">
              <a:avLst>
                <a:gd name="adj" fmla="val 16667"/>
              </a:avLst>
            </a:prstGeom>
            <a:noFill/>
            <a:ln w="9525">
              <a:noFill/>
            </a:ln>
          </p:spPr>
          <p:txBody>
            <a:bodyPr wrap="none" lIns="91440" tIns="45720" rIns="91440" bIns="45720" anchor="ctr"/>
            <a:p>
              <a:pPr algn="ctr"/>
              <a:endParaRPr lang="zh-CN" altLang="en-US" sz="1285" dirty="0">
                <a:solidFill>
                  <a:srgbClr val="9966FF"/>
                </a:solidFill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17434" name="Freeform 75"/>
            <p:cNvSpPr/>
            <p:nvPr/>
          </p:nvSpPr>
          <p:spPr>
            <a:xfrm rot="10800000">
              <a:off x="9190026" y="4160871"/>
              <a:ext cx="410972" cy="114156"/>
            </a:xfrm>
            <a:custGeom>
              <a:avLst/>
              <a:gdLst/>
              <a:ahLst/>
              <a:cxnLst>
                <a:cxn ang="0">
                  <a:pos x="2071387" y="5527"/>
                </a:cxn>
                <a:cxn ang="0">
                  <a:pos x="2045818" y="182353"/>
                </a:cxn>
                <a:cxn ang="0">
                  <a:pos x="0" y="176827"/>
                </a:cxn>
                <a:cxn ang="0">
                  <a:pos x="0" y="0"/>
                </a:cxn>
                <a:cxn ang="0">
                  <a:pos x="2071387" y="5527"/>
                </a:cxn>
              </a:cxnLst>
              <a:pathLst>
                <a:path w="239697" h="97655">
                  <a:moveTo>
                    <a:pt x="239697" y="2960"/>
                  </a:moveTo>
                  <a:cubicBezTo>
                    <a:pt x="238711" y="34525"/>
                    <a:pt x="237724" y="66090"/>
                    <a:pt x="236738" y="97655"/>
                  </a:cubicBezTo>
                  <a:lnTo>
                    <a:pt x="0" y="94696"/>
                  </a:lnTo>
                  <a:lnTo>
                    <a:pt x="0" y="0"/>
                  </a:lnTo>
                  <a:lnTo>
                    <a:pt x="239697" y="2960"/>
                  </a:lnTo>
                  <a:close/>
                </a:path>
              </a:pathLst>
            </a:custGeom>
            <a:solidFill>
              <a:srgbClr val="FFFF00">
                <a:alpha val="70195"/>
              </a:srgbClr>
            </a:solidFill>
            <a:ln w="317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zh-CN" altLang="en-US" sz="1285"/>
            </a:p>
          </p:txBody>
        </p:sp>
        <p:sp>
          <p:nvSpPr>
            <p:cNvPr id="17435" name="Freeform 76"/>
            <p:cNvSpPr/>
            <p:nvPr/>
          </p:nvSpPr>
          <p:spPr>
            <a:xfrm rot="10800000">
              <a:off x="9387643" y="4273372"/>
              <a:ext cx="204611" cy="115810"/>
            </a:xfrm>
            <a:custGeom>
              <a:avLst/>
              <a:gdLst/>
              <a:ahLst/>
              <a:cxnLst>
                <a:cxn ang="0">
                  <a:pos x="127271" y="5855"/>
                </a:cxn>
                <a:cxn ang="0">
                  <a:pos x="125700" y="193153"/>
                </a:cxn>
                <a:cxn ang="0">
                  <a:pos x="0" y="187300"/>
                </a:cxn>
                <a:cxn ang="0">
                  <a:pos x="0" y="0"/>
                </a:cxn>
                <a:cxn ang="0">
                  <a:pos x="127271" y="5855"/>
                </a:cxn>
              </a:cxnLst>
              <a:pathLst>
                <a:path w="239697" h="97655">
                  <a:moveTo>
                    <a:pt x="239697" y="2960"/>
                  </a:moveTo>
                  <a:cubicBezTo>
                    <a:pt x="238711" y="34525"/>
                    <a:pt x="237724" y="66090"/>
                    <a:pt x="236738" y="97655"/>
                  </a:cubicBezTo>
                  <a:lnTo>
                    <a:pt x="0" y="94696"/>
                  </a:lnTo>
                  <a:lnTo>
                    <a:pt x="0" y="0"/>
                  </a:lnTo>
                  <a:lnTo>
                    <a:pt x="239697" y="2960"/>
                  </a:lnTo>
                  <a:close/>
                </a:path>
              </a:pathLst>
            </a:custGeom>
            <a:solidFill>
              <a:srgbClr val="FFFF00">
                <a:alpha val="70195"/>
              </a:srgbClr>
            </a:solidFill>
            <a:ln w="635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zh-CN" altLang="en-US" sz="1285"/>
            </a:p>
          </p:txBody>
        </p:sp>
        <p:sp>
          <p:nvSpPr>
            <p:cNvPr id="17436" name="Freeform 77"/>
            <p:cNvSpPr/>
            <p:nvPr/>
          </p:nvSpPr>
          <p:spPr>
            <a:xfrm rot="10800000">
              <a:off x="9287960" y="4387527"/>
              <a:ext cx="307792" cy="115810"/>
            </a:xfrm>
            <a:custGeom>
              <a:avLst/>
              <a:gdLst/>
              <a:ahLst/>
              <a:cxnLst>
                <a:cxn ang="0">
                  <a:pos x="651691" y="5855"/>
                </a:cxn>
                <a:cxn ang="0">
                  <a:pos x="643644" y="193153"/>
                </a:cxn>
                <a:cxn ang="0">
                  <a:pos x="0" y="187300"/>
                </a:cxn>
                <a:cxn ang="0">
                  <a:pos x="0" y="0"/>
                </a:cxn>
                <a:cxn ang="0">
                  <a:pos x="651691" y="5855"/>
                </a:cxn>
              </a:cxnLst>
              <a:pathLst>
                <a:path w="239697" h="97655">
                  <a:moveTo>
                    <a:pt x="239697" y="2960"/>
                  </a:moveTo>
                  <a:cubicBezTo>
                    <a:pt x="238711" y="34525"/>
                    <a:pt x="237724" y="66090"/>
                    <a:pt x="236738" y="97655"/>
                  </a:cubicBezTo>
                  <a:lnTo>
                    <a:pt x="0" y="94696"/>
                  </a:lnTo>
                  <a:lnTo>
                    <a:pt x="0" y="0"/>
                  </a:lnTo>
                  <a:lnTo>
                    <a:pt x="239697" y="2960"/>
                  </a:lnTo>
                  <a:close/>
                </a:path>
              </a:pathLst>
            </a:custGeom>
            <a:noFill/>
            <a:ln w="3175" cap="flat" cmpd="sng">
              <a:solidFill>
                <a:srgbClr val="89A4A7"/>
              </a:solidFill>
              <a:prstDash val="dash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zh-CN" altLang="en-US" sz="1285"/>
            </a:p>
          </p:txBody>
        </p:sp>
        <p:sp>
          <p:nvSpPr>
            <p:cNvPr id="17437" name="Freeform 78"/>
            <p:cNvSpPr/>
            <p:nvPr/>
          </p:nvSpPr>
          <p:spPr>
            <a:xfrm rot="10800000">
              <a:off x="9186528" y="4384218"/>
              <a:ext cx="101431" cy="115810"/>
            </a:xfrm>
            <a:custGeom>
              <a:avLst/>
              <a:gdLst/>
              <a:ahLst/>
              <a:cxnLst>
                <a:cxn ang="0">
                  <a:pos x="7686" y="5855"/>
                </a:cxn>
                <a:cxn ang="0">
                  <a:pos x="7591" y="193153"/>
                </a:cxn>
                <a:cxn ang="0">
                  <a:pos x="0" y="187300"/>
                </a:cxn>
                <a:cxn ang="0">
                  <a:pos x="0" y="0"/>
                </a:cxn>
                <a:cxn ang="0">
                  <a:pos x="7686" y="5855"/>
                </a:cxn>
              </a:cxnLst>
              <a:pathLst>
                <a:path w="239697" h="97655">
                  <a:moveTo>
                    <a:pt x="239697" y="2960"/>
                  </a:moveTo>
                  <a:cubicBezTo>
                    <a:pt x="238711" y="34525"/>
                    <a:pt x="237724" y="66090"/>
                    <a:pt x="236738" y="97655"/>
                  </a:cubicBezTo>
                  <a:lnTo>
                    <a:pt x="0" y="94696"/>
                  </a:lnTo>
                  <a:lnTo>
                    <a:pt x="0" y="0"/>
                  </a:lnTo>
                  <a:lnTo>
                    <a:pt x="239697" y="2960"/>
                  </a:lnTo>
                  <a:close/>
                </a:path>
              </a:pathLst>
            </a:custGeom>
            <a:noFill/>
            <a:ln w="3175" cap="flat" cmpd="sng">
              <a:solidFill>
                <a:srgbClr val="89A4A7"/>
              </a:solidFill>
              <a:prstDash val="dash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zh-CN" altLang="en-US" sz="1285"/>
            </a:p>
          </p:txBody>
        </p:sp>
        <p:pic>
          <p:nvPicPr>
            <p:cNvPr id="17438" name="Picture 5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 rot="-5400000" flipH="1">
              <a:off x="9225280" y="4279867"/>
              <a:ext cx="64007" cy="102138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17439" name="Freeform 80"/>
            <p:cNvSpPr/>
            <p:nvPr/>
          </p:nvSpPr>
          <p:spPr>
            <a:xfrm>
              <a:off x="9751396" y="3881274"/>
              <a:ext cx="167886" cy="393752"/>
            </a:xfrm>
            <a:custGeom>
              <a:avLst/>
              <a:gdLst/>
              <a:ahLst/>
              <a:cxnLst>
                <a:cxn ang="0">
                  <a:pos x="391381" y="1075328"/>
                </a:cxn>
                <a:cxn ang="0">
                  <a:pos x="10870" y="1064351"/>
                </a:cxn>
                <a:cxn ang="0">
                  <a:pos x="0" y="0"/>
                </a:cxn>
                <a:cxn ang="0">
                  <a:pos x="369640" y="10974"/>
                </a:cxn>
                <a:cxn ang="0">
                  <a:pos x="369640" y="142647"/>
                </a:cxn>
                <a:cxn ang="0">
                  <a:pos x="434873" y="142647"/>
                </a:cxn>
                <a:cxn ang="0">
                  <a:pos x="413124" y="1075328"/>
                </a:cxn>
                <a:cxn ang="0">
                  <a:pos x="391381" y="1075328"/>
                </a:cxn>
              </a:cxnLst>
              <a:pathLst>
                <a:path w="120115" h="281062">
                  <a:moveTo>
                    <a:pt x="102549" y="279163"/>
                  </a:moveTo>
                  <a:lnTo>
                    <a:pt x="2848" y="276314"/>
                  </a:lnTo>
                  <a:cubicBezTo>
                    <a:pt x="1899" y="184209"/>
                    <a:pt x="949" y="92105"/>
                    <a:pt x="0" y="0"/>
                  </a:cubicBezTo>
                  <a:lnTo>
                    <a:pt x="96852" y="2849"/>
                  </a:lnTo>
                  <a:lnTo>
                    <a:pt x="96852" y="37032"/>
                  </a:lnTo>
                  <a:lnTo>
                    <a:pt x="113944" y="37032"/>
                  </a:lnTo>
                  <a:cubicBezTo>
                    <a:pt x="112045" y="117742"/>
                    <a:pt x="110191" y="198454"/>
                    <a:pt x="108246" y="279163"/>
                  </a:cubicBezTo>
                  <a:cubicBezTo>
                    <a:pt x="108200" y="281062"/>
                    <a:pt x="120115" y="279638"/>
                    <a:pt x="102549" y="279163"/>
                  </a:cubicBezTo>
                  <a:close/>
                </a:path>
              </a:pathLst>
            </a:custGeom>
            <a:solidFill>
              <a:srgbClr val="99CC00">
                <a:alpha val="70195"/>
              </a:srgbClr>
            </a:solidFill>
            <a:ln w="952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zh-CN" altLang="en-US" sz="1285"/>
            </a:p>
          </p:txBody>
        </p:sp>
        <p:sp>
          <p:nvSpPr>
            <p:cNvPr id="17440" name="Freeform 81"/>
            <p:cNvSpPr/>
            <p:nvPr/>
          </p:nvSpPr>
          <p:spPr>
            <a:xfrm>
              <a:off x="9761889" y="4116202"/>
              <a:ext cx="159142" cy="16544"/>
            </a:xfrm>
            <a:custGeom>
              <a:avLst/>
              <a:gdLst/>
              <a:ahLst/>
              <a:cxnLst>
                <a:cxn ang="0">
                  <a:pos x="0" y="10353"/>
                </a:cxn>
                <a:cxn ang="0">
                  <a:pos x="428241" y="20707"/>
                </a:cxn>
                <a:cxn ang="0">
                  <a:pos x="389304" y="31054"/>
                </a:cxn>
                <a:cxn ang="0">
                  <a:pos x="415262" y="10353"/>
                </a:cxn>
                <a:cxn ang="0">
                  <a:pos x="415262" y="0"/>
                </a:cxn>
                <a:cxn ang="0">
                  <a:pos x="402286" y="0"/>
                </a:cxn>
                <a:cxn ang="0">
                  <a:pos x="415262" y="10353"/>
                </a:cxn>
              </a:cxnLst>
              <a:pathLst>
                <a:path w="113225" h="12455">
                  <a:moveTo>
                    <a:pt x="0" y="3326"/>
                  </a:moveTo>
                  <a:cubicBezTo>
                    <a:pt x="36576" y="4434"/>
                    <a:pt x="73216" y="4217"/>
                    <a:pt x="109728" y="6651"/>
                  </a:cubicBezTo>
                  <a:cubicBezTo>
                    <a:pt x="113225" y="6884"/>
                    <a:pt x="102231" y="12455"/>
                    <a:pt x="99752" y="9976"/>
                  </a:cubicBezTo>
                  <a:lnTo>
                    <a:pt x="106403" y="3326"/>
                  </a:lnTo>
                  <a:lnTo>
                    <a:pt x="106403" y="0"/>
                  </a:lnTo>
                  <a:lnTo>
                    <a:pt x="103078" y="0"/>
                  </a:lnTo>
                  <a:lnTo>
                    <a:pt x="106403" y="3326"/>
                  </a:lnTo>
                </a:path>
              </a:pathLst>
            </a:custGeom>
            <a:noFill/>
            <a:ln w="3175" cap="flat" cmpd="sng">
              <a:solidFill>
                <a:srgbClr val="B6DCDF"/>
              </a:solidFill>
              <a:prstDash val="dash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zh-CN" altLang="en-US" sz="1285"/>
            </a:p>
          </p:txBody>
        </p:sp>
      </p:grpSp>
      <p:sp>
        <p:nvSpPr>
          <p:cNvPr id="17441" name="Freeform 83"/>
          <p:cNvSpPr/>
          <p:nvPr/>
        </p:nvSpPr>
        <p:spPr>
          <a:xfrm>
            <a:off x="4388304" y="3350759"/>
            <a:ext cx="151946" cy="8958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206974" y="7320"/>
              </a:cxn>
              <a:cxn ang="0">
                <a:pos x="210482" y="128099"/>
              </a:cxn>
              <a:cxn ang="0">
                <a:pos x="3508" y="124439"/>
              </a:cxn>
              <a:cxn ang="0">
                <a:pos x="0" y="0"/>
              </a:cxn>
            </a:cxnLst>
            <a:pathLst>
              <a:path w="213478" h="124529">
                <a:moveTo>
                  <a:pt x="0" y="0"/>
                </a:moveTo>
                <a:lnTo>
                  <a:pt x="209920" y="7116"/>
                </a:lnTo>
                <a:lnTo>
                  <a:pt x="213478" y="124529"/>
                </a:lnTo>
                <a:lnTo>
                  <a:pt x="3558" y="120971"/>
                </a:lnTo>
                <a:lnTo>
                  <a:pt x="0" y="0"/>
                </a:lnTo>
                <a:close/>
              </a:path>
            </a:pathLst>
          </a:custGeom>
          <a:solidFill>
            <a:srgbClr val="FF9900"/>
          </a:solidFill>
          <a:ln w="9525">
            <a:noFill/>
          </a:ln>
        </p:spPr>
        <p:txBody>
          <a:bodyPr/>
          <a:p>
            <a:endParaRPr lang="zh-CN" altLang="en-US" sz="1285"/>
          </a:p>
        </p:txBody>
      </p:sp>
      <p:sp>
        <p:nvSpPr>
          <p:cNvPr id="17442" name="Rectangle 84"/>
          <p:cNvSpPr/>
          <p:nvPr/>
        </p:nvSpPr>
        <p:spPr>
          <a:xfrm>
            <a:off x="4574268" y="3351893"/>
            <a:ext cx="105456" cy="92982"/>
          </a:xfrm>
          <a:prstGeom prst="rect">
            <a:avLst/>
          </a:prstGeom>
          <a:solidFill>
            <a:srgbClr val="FF9900">
              <a:alpha val="87842"/>
            </a:srgbClr>
          </a:solidFill>
          <a:ln w="3175" cap="flat" cmpd="sng">
            <a:solidFill>
              <a:srgbClr val="9ED3D7"/>
            </a:solidFill>
            <a:prstDash val="dash"/>
            <a:miter/>
            <a:headEnd type="none" w="med" len="med"/>
            <a:tailEnd type="none" w="med" len="med"/>
          </a:ln>
        </p:spPr>
        <p:txBody>
          <a:bodyPr anchor="ctr"/>
          <a:p>
            <a:pPr algn="ctr"/>
            <a:endParaRPr lang="zh-CN" altLang="en-US" sz="1285" dirty="0">
              <a:solidFill>
                <a:srgbClr val="FFFFFF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7443" name="Rectangle 86"/>
          <p:cNvSpPr/>
          <p:nvPr/>
        </p:nvSpPr>
        <p:spPr>
          <a:xfrm>
            <a:off x="5423581" y="3348491"/>
            <a:ext cx="97518" cy="97518"/>
          </a:xfrm>
          <a:prstGeom prst="rect">
            <a:avLst/>
          </a:prstGeom>
          <a:solidFill>
            <a:srgbClr val="FF9900"/>
          </a:solidFill>
          <a:ln w="6350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anchor="ctr"/>
          <a:p>
            <a:pPr algn="ctr"/>
            <a:endParaRPr lang="zh-CN" altLang="en-US" sz="1285" dirty="0">
              <a:solidFill>
                <a:srgbClr val="FFFFFF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7444" name="Rectangle 87"/>
          <p:cNvSpPr/>
          <p:nvPr/>
        </p:nvSpPr>
        <p:spPr>
          <a:xfrm>
            <a:off x="6531429" y="3354161"/>
            <a:ext cx="105456" cy="87313"/>
          </a:xfrm>
          <a:prstGeom prst="rect">
            <a:avLst/>
          </a:prstGeom>
          <a:solidFill>
            <a:srgbClr val="FFFF00">
              <a:alpha val="70195"/>
            </a:srgbClr>
          </a:solidFill>
          <a:ln w="3175" cap="flat" cmpd="sng">
            <a:solidFill>
              <a:srgbClr val="89A4A7"/>
            </a:solidFill>
            <a:prstDash val="dash"/>
            <a:miter/>
            <a:headEnd type="none" w="med" len="med"/>
            <a:tailEnd type="none" w="med" len="med"/>
          </a:ln>
        </p:spPr>
        <p:txBody>
          <a:bodyPr anchor="ctr"/>
          <a:p>
            <a:pPr algn="ctr"/>
            <a:endParaRPr lang="zh-CN" altLang="en-US" sz="1285" dirty="0">
              <a:solidFill>
                <a:srgbClr val="FFFFFF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7445" name="Rectangle 88"/>
          <p:cNvSpPr/>
          <p:nvPr/>
        </p:nvSpPr>
        <p:spPr>
          <a:xfrm>
            <a:off x="6681107" y="3350759"/>
            <a:ext cx="106589" cy="87312"/>
          </a:xfrm>
          <a:prstGeom prst="rect">
            <a:avLst/>
          </a:prstGeom>
          <a:solidFill>
            <a:srgbClr val="FFFF00">
              <a:alpha val="70195"/>
            </a:srgbClr>
          </a:solidFill>
          <a:ln w="3175" cap="flat" cmpd="sng">
            <a:solidFill>
              <a:srgbClr val="89A4A7"/>
            </a:solidFill>
            <a:prstDash val="dash"/>
            <a:miter/>
            <a:headEnd type="none" w="med" len="med"/>
            <a:tailEnd type="none" w="med" len="med"/>
          </a:ln>
        </p:spPr>
        <p:txBody>
          <a:bodyPr anchor="ctr"/>
          <a:p>
            <a:pPr algn="ctr"/>
            <a:endParaRPr lang="zh-CN" altLang="en-US" sz="1285" dirty="0">
              <a:solidFill>
                <a:srgbClr val="FFFFFF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7446" name="Rectangle 89"/>
          <p:cNvSpPr/>
          <p:nvPr/>
        </p:nvSpPr>
        <p:spPr>
          <a:xfrm>
            <a:off x="7092724" y="3353027"/>
            <a:ext cx="89580" cy="88446"/>
          </a:xfrm>
          <a:prstGeom prst="rect">
            <a:avLst/>
          </a:prstGeom>
          <a:solidFill>
            <a:srgbClr val="FF6600">
              <a:alpha val="70195"/>
            </a:srgbClr>
          </a:solidFill>
          <a:ln w="3175" cap="flat" cmpd="sng">
            <a:solidFill>
              <a:srgbClr val="89A4A7"/>
            </a:solidFill>
            <a:prstDash val="dash"/>
            <a:miter/>
            <a:headEnd type="none" w="med" len="med"/>
            <a:tailEnd type="none" w="med" len="med"/>
          </a:ln>
        </p:spPr>
        <p:txBody>
          <a:bodyPr anchor="ctr"/>
          <a:p>
            <a:pPr algn="ctr"/>
            <a:endParaRPr lang="zh-CN" altLang="en-US" sz="1285" dirty="0">
              <a:solidFill>
                <a:srgbClr val="FFFFFF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7447" name="Rectangle 90"/>
          <p:cNvSpPr/>
          <p:nvPr/>
        </p:nvSpPr>
        <p:spPr>
          <a:xfrm>
            <a:off x="7184571" y="3354161"/>
            <a:ext cx="88446" cy="87313"/>
          </a:xfrm>
          <a:prstGeom prst="rect">
            <a:avLst/>
          </a:prstGeom>
          <a:solidFill>
            <a:srgbClr val="FF6600">
              <a:alpha val="70195"/>
            </a:srgbClr>
          </a:solidFill>
          <a:ln w="3175" cap="flat" cmpd="sng">
            <a:solidFill>
              <a:srgbClr val="89A4A7"/>
            </a:solidFill>
            <a:prstDash val="dash"/>
            <a:miter/>
            <a:headEnd type="none" w="med" len="med"/>
            <a:tailEnd type="none" w="med" len="med"/>
          </a:ln>
        </p:spPr>
        <p:txBody>
          <a:bodyPr anchor="ctr"/>
          <a:p>
            <a:pPr algn="ctr"/>
            <a:endParaRPr lang="zh-CN" altLang="en-US" sz="1285" dirty="0">
              <a:solidFill>
                <a:srgbClr val="FFFFFF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7448" name="Rectangle 91"/>
          <p:cNvSpPr/>
          <p:nvPr/>
        </p:nvSpPr>
        <p:spPr>
          <a:xfrm>
            <a:off x="7275286" y="3355295"/>
            <a:ext cx="88446" cy="87312"/>
          </a:xfrm>
          <a:prstGeom prst="rect">
            <a:avLst/>
          </a:prstGeom>
          <a:solidFill>
            <a:srgbClr val="FF6600">
              <a:alpha val="70195"/>
            </a:srgbClr>
          </a:solidFill>
          <a:ln w="3175" cap="flat" cmpd="sng">
            <a:solidFill>
              <a:srgbClr val="89A4A7"/>
            </a:solidFill>
            <a:prstDash val="dash"/>
            <a:miter/>
            <a:headEnd type="none" w="med" len="med"/>
            <a:tailEnd type="none" w="med" len="med"/>
          </a:ln>
        </p:spPr>
        <p:txBody>
          <a:bodyPr anchor="ctr"/>
          <a:p>
            <a:pPr algn="ctr"/>
            <a:endParaRPr lang="zh-CN" altLang="en-US" sz="1285" dirty="0">
              <a:solidFill>
                <a:srgbClr val="FFFFFF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7449" name="Rectangle 92"/>
          <p:cNvSpPr/>
          <p:nvPr/>
        </p:nvSpPr>
        <p:spPr>
          <a:xfrm>
            <a:off x="7686902" y="3348491"/>
            <a:ext cx="151946" cy="87312"/>
          </a:xfrm>
          <a:prstGeom prst="rect">
            <a:avLst/>
          </a:prstGeom>
          <a:solidFill>
            <a:srgbClr val="9966FF"/>
          </a:solidFill>
          <a:ln w="3175" cap="flat" cmpd="sng">
            <a:solidFill>
              <a:srgbClr val="89A4A7"/>
            </a:solidFill>
            <a:prstDash val="dash"/>
            <a:miter/>
            <a:headEnd type="none" w="med" len="med"/>
            <a:tailEnd type="none" w="med" len="med"/>
          </a:ln>
        </p:spPr>
        <p:txBody>
          <a:bodyPr anchor="ctr"/>
          <a:p>
            <a:pPr algn="ctr"/>
            <a:endParaRPr lang="zh-CN" altLang="en-US" sz="1285" dirty="0">
              <a:solidFill>
                <a:srgbClr val="FFFFFF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7450" name="Rectangle 93"/>
          <p:cNvSpPr/>
          <p:nvPr/>
        </p:nvSpPr>
        <p:spPr>
          <a:xfrm>
            <a:off x="7970384" y="3349625"/>
            <a:ext cx="324304" cy="86179"/>
          </a:xfrm>
          <a:prstGeom prst="rect">
            <a:avLst/>
          </a:prstGeom>
          <a:solidFill>
            <a:srgbClr val="FFFF00">
              <a:alpha val="70195"/>
            </a:srgbClr>
          </a:solidFill>
          <a:ln w="3175" cap="flat" cmpd="sng">
            <a:solidFill>
              <a:srgbClr val="89A4A7"/>
            </a:solidFill>
            <a:prstDash val="dash"/>
            <a:miter/>
            <a:headEnd type="none" w="med" len="med"/>
            <a:tailEnd type="none" w="med" len="med"/>
          </a:ln>
        </p:spPr>
        <p:txBody>
          <a:bodyPr anchor="ctr"/>
          <a:p>
            <a:pPr algn="ctr"/>
            <a:endParaRPr lang="zh-CN" altLang="en-US" sz="1285" dirty="0">
              <a:solidFill>
                <a:srgbClr val="FFFFFF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7454" name="AutoShape 154"/>
          <p:cNvSpPr/>
          <p:nvPr/>
        </p:nvSpPr>
        <p:spPr>
          <a:xfrm>
            <a:off x="5754370" y="4324350"/>
            <a:ext cx="1065530" cy="303530"/>
          </a:xfrm>
          <a:prstGeom prst="borderCallout2">
            <a:avLst>
              <a:gd name="adj1" fmla="val 1065"/>
              <a:gd name="adj2" fmla="val 49898"/>
              <a:gd name="adj3" fmla="val -89234"/>
              <a:gd name="adj4" fmla="val 48880"/>
              <a:gd name="adj5" fmla="val -245397"/>
              <a:gd name="adj6" fmla="val -20977"/>
            </a:avLst>
          </a:prstGeom>
          <a:solidFill>
            <a:schemeClr val="bg1"/>
          </a:solidFill>
          <a:ln w="6350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anchor="ctr"/>
          <a:p>
            <a:pPr algn="l" defTabSz="1276350"/>
            <a:endParaRPr lang="zh-CN" altLang="en-US" sz="670" b="1" dirty="0"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pPr algn="l" defTabSz="1276350"/>
            <a:endParaRPr lang="zh-CN" altLang="en-US" sz="670" b="1" dirty="0"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pPr algn="l" defTabSz="1276350"/>
            <a:r>
              <a:rPr lang="zh-CN" altLang="en-US" sz="670" b="1" dirty="0">
                <a:latin typeface="Arial" panose="020B0604020202020204" pitchFamily="34" charset="0"/>
                <a:ea typeface="宋体" panose="02010600030101010101" pitchFamily="2" charset="-122"/>
              </a:rPr>
              <a:t> </a:t>
            </a:r>
            <a:r>
              <a:rPr lang="zh-CN" altLang="en-US" sz="770" b="1" dirty="0">
                <a:latin typeface="Arial" panose="020B0604020202020204" pitchFamily="34" charset="0"/>
                <a:ea typeface="宋体" panose="02010600030101010101" pitchFamily="2" charset="-122"/>
              </a:rPr>
              <a:t> 特产综合</a:t>
            </a:r>
            <a:endParaRPr lang="zh-CN" altLang="en-US" sz="770" b="1" dirty="0"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pPr algn="l" defTabSz="1276350"/>
            <a:r>
              <a:rPr lang="en-US" altLang="zh-CN" sz="770" b="1" dirty="0">
                <a:latin typeface="Arial" panose="020B0604020202020204" pitchFamily="34" charset="0"/>
                <a:ea typeface="宋体" panose="02010600030101010101" pitchFamily="2" charset="-122"/>
              </a:rPr>
              <a:t>DEP-R-20D</a:t>
            </a:r>
            <a:r>
              <a:rPr lang="zh-CN" altLang="en-US" sz="770" b="1" dirty="0">
                <a:latin typeface="Arial" panose="020B0604020202020204" pitchFamily="34" charset="0"/>
                <a:ea typeface="宋体" panose="02010600030101010101" pitchFamily="2" charset="-122"/>
              </a:rPr>
              <a:t>（</a:t>
            </a:r>
            <a:r>
              <a:rPr lang="en-US" altLang="zh-CN" sz="770" b="1" dirty="0">
                <a:latin typeface="Arial" panose="020B0604020202020204" pitchFamily="34" charset="0"/>
                <a:ea typeface="宋体" panose="02010600030101010101" pitchFamily="2" charset="-122"/>
              </a:rPr>
              <a:t>144</a:t>
            </a:r>
            <a:r>
              <a:rPr lang="en-US" altLang="zh-CN" sz="770" b="1" dirty="0">
                <a:latin typeface="宋体" panose="02010600030101010101" pitchFamily="2" charset="-122"/>
                <a:ea typeface="宋体" panose="02010600030101010101" pitchFamily="2" charset="-122"/>
              </a:rPr>
              <a:t>m</a:t>
            </a:r>
            <a:r>
              <a:rPr lang="en-US" altLang="zh-CN" sz="770" b="1" baseline="30000" dirty="0">
                <a:latin typeface="宋体" panose="02010600030101010101" pitchFamily="2" charset="-122"/>
                <a:ea typeface="宋体" panose="02010600030101010101" pitchFamily="2" charset="-122"/>
              </a:rPr>
              <a:t>2</a:t>
            </a:r>
            <a:r>
              <a:rPr lang="zh-CN" altLang="en-US" sz="770" b="1" dirty="0">
                <a:latin typeface="Arial" panose="020B0604020202020204" pitchFamily="34" charset="0"/>
                <a:ea typeface="宋体" panose="02010600030101010101" pitchFamily="2" charset="-122"/>
              </a:rPr>
              <a:t>）</a:t>
            </a:r>
            <a:endParaRPr lang="zh-CN" altLang="en-US" sz="770" b="1" dirty="0"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pPr algn="l" defTabSz="1276350"/>
            <a:endParaRPr lang="zh-CN" altLang="en-US" sz="770" b="1" dirty="0"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pPr algn="l" defTabSz="1276350"/>
            <a:endParaRPr lang="zh-CN" altLang="en-US" sz="770" b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7459" name="Text Box 53"/>
          <p:cNvSpPr txBox="1"/>
          <p:nvPr/>
        </p:nvSpPr>
        <p:spPr>
          <a:xfrm>
            <a:off x="6939643" y="3319009"/>
            <a:ext cx="308429" cy="15748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pPr>
              <a:spcBef>
                <a:spcPct val="50000"/>
              </a:spcBef>
            </a:pPr>
            <a:r>
              <a:rPr lang="zh-CN" altLang="en-US" sz="430" b="1" dirty="0">
                <a:latin typeface="Arial" panose="020B0604020202020204" pitchFamily="34" charset="0"/>
                <a:ea typeface="宋体" panose="02010600030101010101" pitchFamily="2" charset="-122"/>
              </a:rPr>
              <a:t>品牌</a:t>
            </a:r>
            <a:endParaRPr lang="zh-CN" altLang="en-US" sz="430" b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7464" name="Text Box 59"/>
          <p:cNvSpPr txBox="1"/>
          <p:nvPr/>
        </p:nvSpPr>
        <p:spPr>
          <a:xfrm>
            <a:off x="5585732" y="3349625"/>
            <a:ext cx="30616" cy="94116"/>
          </a:xfrm>
          <a:prstGeom prst="rect">
            <a:avLst/>
          </a:prstGeom>
          <a:solidFill>
            <a:srgbClr val="FF9900"/>
          </a:solidFill>
          <a:ln w="317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anchor="t"/>
          <a:p>
            <a:pPr>
              <a:spcBef>
                <a:spcPct val="50000"/>
              </a:spcBef>
            </a:pPr>
            <a:endParaRPr lang="zh-CN" altLang="en-US" sz="1285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7465" name="Text Box 60"/>
          <p:cNvSpPr txBox="1"/>
          <p:nvPr/>
        </p:nvSpPr>
        <p:spPr>
          <a:xfrm>
            <a:off x="6425974" y="3347357"/>
            <a:ext cx="61232" cy="80509"/>
          </a:xfrm>
          <a:prstGeom prst="rect">
            <a:avLst/>
          </a:prstGeom>
          <a:solidFill>
            <a:srgbClr val="FF9900"/>
          </a:solidFill>
          <a:ln w="317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anchor="t"/>
          <a:p>
            <a:pPr>
              <a:spcBef>
                <a:spcPct val="50000"/>
              </a:spcBef>
            </a:pPr>
            <a:endParaRPr lang="zh-CN" altLang="en-US" sz="1285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7476" name="Text Box 75"/>
          <p:cNvSpPr txBox="1"/>
          <p:nvPr/>
        </p:nvSpPr>
        <p:spPr>
          <a:xfrm>
            <a:off x="6640286" y="3309938"/>
            <a:ext cx="331107" cy="168275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pPr>
              <a:spcBef>
                <a:spcPct val="50000"/>
              </a:spcBef>
            </a:pPr>
            <a:r>
              <a:rPr lang="zh-CN" altLang="en-US" sz="500" b="1" dirty="0">
                <a:latin typeface="Arial" panose="020B0604020202020204" pitchFamily="34" charset="0"/>
                <a:ea typeface="宋体" panose="02010600030101010101" pitchFamily="2" charset="-122"/>
              </a:rPr>
              <a:t>   </a:t>
            </a:r>
            <a:endParaRPr lang="zh-CN" altLang="en-US" sz="500" b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7489" name="Text Box 89"/>
          <p:cNvSpPr txBox="1"/>
          <p:nvPr/>
        </p:nvSpPr>
        <p:spPr>
          <a:xfrm>
            <a:off x="5622018" y="3785054"/>
            <a:ext cx="349250" cy="178435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endParaRPr lang="zh-CN" altLang="en-US" sz="570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7490" name="Rectangle 85"/>
          <p:cNvSpPr/>
          <p:nvPr/>
        </p:nvSpPr>
        <p:spPr>
          <a:xfrm>
            <a:off x="5111750" y="3353027"/>
            <a:ext cx="98652" cy="87312"/>
          </a:xfrm>
          <a:prstGeom prst="rect">
            <a:avLst/>
          </a:prstGeom>
          <a:solidFill>
            <a:srgbClr val="FF9900"/>
          </a:solidFill>
          <a:ln w="3175" cap="flat" cmpd="sng">
            <a:solidFill>
              <a:schemeClr val="tx1"/>
            </a:solidFill>
            <a:prstDash val="dash"/>
            <a:miter/>
            <a:headEnd type="none" w="med" len="med"/>
            <a:tailEnd type="none" w="med" len="med"/>
          </a:ln>
        </p:spPr>
        <p:txBody>
          <a:bodyPr anchor="ctr"/>
          <a:p>
            <a:pPr algn="ctr"/>
            <a:r>
              <a:rPr lang="zh-CN" altLang="en-US" sz="1285" dirty="0">
                <a:solidFill>
                  <a:srgbClr val="FFFFFF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品牌</a:t>
            </a:r>
            <a:endParaRPr lang="zh-CN" altLang="en-US" sz="1285" dirty="0">
              <a:solidFill>
                <a:srgbClr val="FFFFFF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7493" name="Text Box 94"/>
          <p:cNvSpPr txBox="1"/>
          <p:nvPr/>
        </p:nvSpPr>
        <p:spPr>
          <a:xfrm>
            <a:off x="8207375" y="3642179"/>
            <a:ext cx="102054" cy="64634"/>
          </a:xfrm>
          <a:prstGeom prst="rect">
            <a:avLst/>
          </a:prstGeom>
          <a:solidFill>
            <a:srgbClr val="99CC00">
              <a:alpha val="47058"/>
            </a:srgbClr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t"/>
          <a:p>
            <a:pPr>
              <a:spcBef>
                <a:spcPct val="50000"/>
              </a:spcBef>
            </a:pPr>
            <a:endParaRPr lang="zh-CN" altLang="en-US" sz="1285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pic>
        <p:nvPicPr>
          <p:cNvPr id="17496" name="Picture 97" descr="C8P{801DVQ2B6)QSEG4154H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46474" y="3510643"/>
            <a:ext cx="197304" cy="348116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7497" name="Picture 98" descr="C8P{801DVQ2B6)QSEG4154H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52974" y="3515179"/>
            <a:ext cx="197304" cy="348116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7498" name="Text Box 99"/>
          <p:cNvSpPr txBox="1"/>
          <p:nvPr/>
        </p:nvSpPr>
        <p:spPr>
          <a:xfrm>
            <a:off x="5483679" y="3528786"/>
            <a:ext cx="108857" cy="75974"/>
          </a:xfrm>
          <a:prstGeom prst="rect">
            <a:avLst/>
          </a:prstGeom>
          <a:solidFill>
            <a:srgbClr val="FFFF00"/>
          </a:solidFill>
          <a:ln w="3175" cap="flat" cmpd="sng">
            <a:solidFill>
              <a:schemeClr val="tx1"/>
            </a:solidFill>
            <a:prstDash val="lgDash"/>
            <a:miter/>
            <a:headEnd type="none" w="med" len="med"/>
            <a:tailEnd type="none" w="med" len="med"/>
          </a:ln>
        </p:spPr>
        <p:txBody>
          <a:bodyPr wrap="none" anchor="t"/>
          <a:p>
            <a:pPr>
              <a:spcBef>
                <a:spcPct val="50000"/>
              </a:spcBef>
            </a:pPr>
            <a:endParaRPr lang="zh-CN" altLang="en-US" sz="1285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7499" name="Text Box 100"/>
          <p:cNvSpPr txBox="1"/>
          <p:nvPr/>
        </p:nvSpPr>
        <p:spPr>
          <a:xfrm>
            <a:off x="5483860" y="3521710"/>
            <a:ext cx="109220" cy="160655"/>
          </a:xfrm>
          <a:prstGeom prst="rect">
            <a:avLst/>
          </a:prstGeom>
          <a:solidFill>
            <a:srgbClr val="FFFF00"/>
          </a:solidFill>
          <a:ln w="6350" cap="flat" cmpd="sng">
            <a:solidFill>
              <a:schemeClr val="tx1"/>
            </a:solidFill>
            <a:prstDash val="dash"/>
            <a:miter/>
            <a:headEnd type="none" w="med" len="med"/>
            <a:tailEnd type="none" w="med" len="med"/>
          </a:ln>
        </p:spPr>
        <p:txBody>
          <a:bodyPr wrap="none" anchor="t"/>
          <a:p>
            <a:pPr>
              <a:spcBef>
                <a:spcPct val="50000"/>
              </a:spcBef>
            </a:pPr>
            <a:endParaRPr lang="zh-CN" altLang="en-US" sz="1285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7500" name="Text Box 101"/>
          <p:cNvSpPr txBox="1"/>
          <p:nvPr/>
        </p:nvSpPr>
        <p:spPr>
          <a:xfrm>
            <a:off x="5483679" y="3683000"/>
            <a:ext cx="108857" cy="75974"/>
          </a:xfrm>
          <a:prstGeom prst="rect">
            <a:avLst/>
          </a:prstGeom>
          <a:solidFill>
            <a:srgbClr val="FFFF00"/>
          </a:solidFill>
          <a:ln w="6350" cap="flat" cmpd="sng">
            <a:solidFill>
              <a:schemeClr val="tx1"/>
            </a:solidFill>
            <a:prstDash val="dash"/>
            <a:miter/>
            <a:headEnd type="none" w="med" len="med"/>
            <a:tailEnd type="none" w="med" len="med"/>
          </a:ln>
        </p:spPr>
        <p:txBody>
          <a:bodyPr wrap="none" anchor="t"/>
          <a:p>
            <a:pPr>
              <a:spcBef>
                <a:spcPct val="50000"/>
              </a:spcBef>
            </a:pPr>
            <a:endParaRPr lang="zh-CN" altLang="en-US" sz="1285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7501" name="Text Box 102"/>
          <p:cNvSpPr txBox="1"/>
          <p:nvPr/>
        </p:nvSpPr>
        <p:spPr>
          <a:xfrm>
            <a:off x="5483679" y="3760107"/>
            <a:ext cx="108857" cy="75974"/>
          </a:xfrm>
          <a:prstGeom prst="rect">
            <a:avLst/>
          </a:prstGeom>
          <a:solidFill>
            <a:srgbClr val="FFFF00"/>
          </a:solidFill>
          <a:ln w="6350" cap="flat" cmpd="sng">
            <a:solidFill>
              <a:schemeClr val="tx1"/>
            </a:solidFill>
            <a:prstDash val="dash"/>
            <a:miter/>
            <a:headEnd type="none" w="med" len="med"/>
            <a:tailEnd type="none" w="med" len="med"/>
          </a:ln>
        </p:spPr>
        <p:txBody>
          <a:bodyPr wrap="none" anchor="t"/>
          <a:p>
            <a:pPr>
              <a:spcBef>
                <a:spcPct val="50000"/>
              </a:spcBef>
            </a:pPr>
            <a:endParaRPr lang="zh-CN" altLang="en-US" sz="1285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7502" name="Text Box 103"/>
          <p:cNvSpPr txBox="1"/>
          <p:nvPr/>
        </p:nvSpPr>
        <p:spPr>
          <a:xfrm>
            <a:off x="6495143" y="3533321"/>
            <a:ext cx="108857" cy="75974"/>
          </a:xfrm>
          <a:prstGeom prst="rect">
            <a:avLst/>
          </a:prstGeom>
          <a:solidFill>
            <a:srgbClr val="FFFF00"/>
          </a:solidFill>
          <a:ln w="6350" cap="flat" cmpd="sng">
            <a:solidFill>
              <a:schemeClr val="tx1"/>
            </a:solidFill>
            <a:prstDash val="dash"/>
            <a:miter/>
            <a:headEnd type="none" w="med" len="med"/>
            <a:tailEnd type="none" w="med" len="med"/>
          </a:ln>
        </p:spPr>
        <p:txBody>
          <a:bodyPr wrap="none" anchor="t"/>
          <a:p>
            <a:pPr>
              <a:spcBef>
                <a:spcPct val="50000"/>
              </a:spcBef>
            </a:pPr>
            <a:endParaRPr lang="zh-CN" altLang="en-US" sz="1285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7503" name="Text Box 104"/>
          <p:cNvSpPr txBox="1"/>
          <p:nvPr/>
        </p:nvSpPr>
        <p:spPr>
          <a:xfrm>
            <a:off x="6495143" y="3605893"/>
            <a:ext cx="108857" cy="75974"/>
          </a:xfrm>
          <a:prstGeom prst="rect">
            <a:avLst/>
          </a:prstGeom>
          <a:solidFill>
            <a:srgbClr val="FFFF00"/>
          </a:solidFill>
          <a:ln w="6350" cap="flat" cmpd="sng">
            <a:solidFill>
              <a:schemeClr val="tx1"/>
            </a:solidFill>
            <a:prstDash val="dash"/>
            <a:miter/>
            <a:headEnd type="none" w="med" len="med"/>
            <a:tailEnd type="none" w="med" len="med"/>
          </a:ln>
        </p:spPr>
        <p:txBody>
          <a:bodyPr wrap="none" anchor="t"/>
          <a:p>
            <a:pPr>
              <a:spcBef>
                <a:spcPct val="50000"/>
              </a:spcBef>
            </a:pPr>
            <a:endParaRPr lang="zh-CN" altLang="en-US" sz="1285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7504" name="Text Box 105"/>
          <p:cNvSpPr txBox="1"/>
          <p:nvPr/>
        </p:nvSpPr>
        <p:spPr>
          <a:xfrm>
            <a:off x="6495143" y="3678464"/>
            <a:ext cx="108857" cy="75974"/>
          </a:xfrm>
          <a:prstGeom prst="rect">
            <a:avLst/>
          </a:prstGeom>
          <a:solidFill>
            <a:srgbClr val="FF9900"/>
          </a:solidFill>
          <a:ln w="6350" cap="flat" cmpd="sng">
            <a:solidFill>
              <a:schemeClr val="tx1"/>
            </a:solidFill>
            <a:prstDash val="dash"/>
            <a:miter/>
            <a:headEnd type="none" w="med" len="med"/>
            <a:tailEnd type="none" w="med" len="med"/>
          </a:ln>
        </p:spPr>
        <p:txBody>
          <a:bodyPr wrap="none" anchor="t"/>
          <a:p>
            <a:pPr>
              <a:spcBef>
                <a:spcPct val="50000"/>
              </a:spcBef>
            </a:pPr>
            <a:endParaRPr lang="zh-CN" altLang="en-US" sz="1285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7505" name="Text Box 106"/>
          <p:cNvSpPr txBox="1"/>
          <p:nvPr/>
        </p:nvSpPr>
        <p:spPr>
          <a:xfrm>
            <a:off x="6495143" y="3755571"/>
            <a:ext cx="108857" cy="75974"/>
          </a:xfrm>
          <a:prstGeom prst="rect">
            <a:avLst/>
          </a:prstGeom>
          <a:solidFill>
            <a:srgbClr val="FFFF00"/>
          </a:solidFill>
          <a:ln w="6350" cap="flat" cmpd="sng">
            <a:solidFill>
              <a:schemeClr val="tx1"/>
            </a:solidFill>
            <a:prstDash val="dash"/>
            <a:miter/>
            <a:headEnd type="none" w="med" len="med"/>
            <a:tailEnd type="none" w="med" len="med"/>
          </a:ln>
        </p:spPr>
        <p:txBody>
          <a:bodyPr wrap="none" anchor="t"/>
          <a:p>
            <a:pPr>
              <a:spcBef>
                <a:spcPct val="50000"/>
              </a:spcBef>
            </a:pPr>
            <a:endParaRPr lang="zh-CN" altLang="en-US" sz="1285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7512" name="Text Box 113"/>
          <p:cNvSpPr txBox="1"/>
          <p:nvPr/>
        </p:nvSpPr>
        <p:spPr>
          <a:xfrm>
            <a:off x="3940629" y="3812268"/>
            <a:ext cx="120196" cy="69850"/>
          </a:xfrm>
          <a:prstGeom prst="rect">
            <a:avLst/>
          </a:prstGeom>
          <a:solidFill>
            <a:srgbClr val="33CCCC"/>
          </a:solidFill>
          <a:ln w="3175" cap="flat" cmpd="sng">
            <a:solidFill>
              <a:schemeClr val="tx1"/>
            </a:solidFill>
            <a:prstDash val="lgDash"/>
            <a:miter/>
            <a:headEnd type="none" w="med" len="med"/>
            <a:tailEnd type="none" w="med" len="med"/>
          </a:ln>
        </p:spPr>
        <p:txBody>
          <a:bodyPr wrap="none" anchor="t"/>
          <a:p>
            <a:pPr>
              <a:spcBef>
                <a:spcPct val="50000"/>
              </a:spcBef>
            </a:pPr>
            <a:endParaRPr lang="zh-CN" altLang="en-US" sz="1285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7513" name="Text Box 114"/>
          <p:cNvSpPr txBox="1"/>
          <p:nvPr/>
        </p:nvSpPr>
        <p:spPr>
          <a:xfrm>
            <a:off x="4058557" y="3812268"/>
            <a:ext cx="179161" cy="69850"/>
          </a:xfrm>
          <a:prstGeom prst="rect">
            <a:avLst/>
          </a:prstGeom>
          <a:solidFill>
            <a:srgbClr val="808000">
              <a:alpha val="79999"/>
            </a:srgbClr>
          </a:solidFill>
          <a:ln w="3175" cap="flat" cmpd="sng">
            <a:solidFill>
              <a:schemeClr val="tx1"/>
            </a:solidFill>
            <a:prstDash val="lgDash"/>
            <a:miter/>
            <a:headEnd type="none" w="med" len="med"/>
            <a:tailEnd type="none" w="med" len="med"/>
          </a:ln>
        </p:spPr>
        <p:txBody>
          <a:bodyPr wrap="none" anchor="t"/>
          <a:p>
            <a:pPr>
              <a:spcBef>
                <a:spcPct val="50000"/>
              </a:spcBef>
            </a:pPr>
            <a:endParaRPr lang="zh-CN" altLang="en-US" sz="1285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7516" name="Text Box 117"/>
          <p:cNvSpPr txBox="1"/>
          <p:nvPr/>
        </p:nvSpPr>
        <p:spPr>
          <a:xfrm>
            <a:off x="7832045" y="3785054"/>
            <a:ext cx="179161" cy="55563"/>
          </a:xfrm>
          <a:prstGeom prst="rect">
            <a:avLst/>
          </a:prstGeom>
          <a:solidFill>
            <a:srgbClr val="808000">
              <a:alpha val="79999"/>
            </a:srgbClr>
          </a:solidFill>
          <a:ln w="3175" cap="flat" cmpd="sng">
            <a:solidFill>
              <a:schemeClr val="tx1"/>
            </a:solidFill>
            <a:prstDash val="lgDash"/>
            <a:miter/>
            <a:headEnd type="none" w="med" len="med"/>
            <a:tailEnd type="none" w="med" len="med"/>
          </a:ln>
        </p:spPr>
        <p:txBody>
          <a:bodyPr wrap="none" anchor="t"/>
          <a:p>
            <a:pPr>
              <a:spcBef>
                <a:spcPct val="50000"/>
              </a:spcBef>
            </a:pPr>
            <a:endParaRPr lang="zh-CN" altLang="en-US" sz="1285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7517" name="Text Box 121"/>
          <p:cNvSpPr txBox="1"/>
          <p:nvPr/>
        </p:nvSpPr>
        <p:spPr>
          <a:xfrm>
            <a:off x="7974920" y="3678464"/>
            <a:ext cx="123598" cy="60099"/>
          </a:xfrm>
          <a:prstGeom prst="rect">
            <a:avLst/>
          </a:prstGeom>
          <a:solidFill>
            <a:srgbClr val="FFFF00"/>
          </a:solidFill>
          <a:ln w="9525">
            <a:noFill/>
          </a:ln>
        </p:spPr>
        <p:txBody>
          <a:bodyPr wrap="none" anchor="t"/>
          <a:p>
            <a:pPr>
              <a:spcBef>
                <a:spcPct val="50000"/>
              </a:spcBef>
            </a:pPr>
            <a:endParaRPr lang="zh-CN" altLang="en-US" sz="1285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7523" name="Text Box 127"/>
          <p:cNvSpPr txBox="1"/>
          <p:nvPr/>
        </p:nvSpPr>
        <p:spPr>
          <a:xfrm>
            <a:off x="4086679" y="3663724"/>
            <a:ext cx="150813" cy="127000"/>
          </a:xfrm>
          <a:prstGeom prst="rect">
            <a:avLst/>
          </a:prstGeom>
          <a:solidFill>
            <a:srgbClr val="FFFF00"/>
          </a:solidFill>
          <a:ln w="9525">
            <a:noFill/>
          </a:ln>
        </p:spPr>
        <p:txBody>
          <a:bodyPr wrap="none" anchor="t"/>
          <a:p>
            <a:pPr>
              <a:spcBef>
                <a:spcPct val="50000"/>
              </a:spcBef>
            </a:pPr>
            <a:endParaRPr lang="zh-CN" altLang="en-US" sz="1285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7524" name="Text Box 128"/>
          <p:cNvSpPr txBox="1"/>
          <p:nvPr/>
        </p:nvSpPr>
        <p:spPr>
          <a:xfrm>
            <a:off x="3948339" y="3684134"/>
            <a:ext cx="166688" cy="100919"/>
          </a:xfrm>
          <a:prstGeom prst="rect">
            <a:avLst/>
          </a:prstGeom>
          <a:solidFill>
            <a:srgbClr val="FFFF00"/>
          </a:solidFill>
          <a:ln w="9525">
            <a:noFill/>
          </a:ln>
        </p:spPr>
        <p:txBody>
          <a:bodyPr wrap="none" anchor="t"/>
          <a:p>
            <a:pPr>
              <a:spcBef>
                <a:spcPct val="50000"/>
              </a:spcBef>
            </a:pPr>
            <a:endParaRPr lang="zh-CN" altLang="en-US" sz="1285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7527" name="Rectangle 89"/>
          <p:cNvSpPr/>
          <p:nvPr/>
        </p:nvSpPr>
        <p:spPr>
          <a:xfrm>
            <a:off x="7559902" y="3348491"/>
            <a:ext cx="116794" cy="88446"/>
          </a:xfrm>
          <a:prstGeom prst="rect">
            <a:avLst/>
          </a:prstGeom>
          <a:solidFill>
            <a:srgbClr val="FF6600">
              <a:alpha val="70195"/>
            </a:srgbClr>
          </a:solidFill>
          <a:ln w="3175" cap="flat" cmpd="sng">
            <a:solidFill>
              <a:srgbClr val="89A4A7"/>
            </a:solidFill>
            <a:prstDash val="dash"/>
            <a:miter/>
            <a:headEnd type="none" w="med" len="med"/>
            <a:tailEnd type="none" w="med" len="med"/>
          </a:ln>
        </p:spPr>
        <p:txBody>
          <a:bodyPr anchor="ctr"/>
          <a:p>
            <a:pPr algn="ctr"/>
            <a:endParaRPr lang="zh-CN" altLang="en-US" sz="1285" dirty="0">
              <a:solidFill>
                <a:srgbClr val="FFFFFF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7531" name="Text Box 137"/>
          <p:cNvSpPr txBox="1"/>
          <p:nvPr/>
        </p:nvSpPr>
        <p:spPr>
          <a:xfrm>
            <a:off x="3862161" y="4002768"/>
            <a:ext cx="68036" cy="53295"/>
          </a:xfrm>
          <a:prstGeom prst="rect">
            <a:avLst/>
          </a:prstGeom>
          <a:solidFill>
            <a:srgbClr val="92D050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t"/>
          <a:p>
            <a:pPr>
              <a:spcBef>
                <a:spcPct val="50000"/>
              </a:spcBef>
            </a:pPr>
            <a:endParaRPr lang="zh-CN" altLang="en-US" sz="1285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7533" name="Rectangle 86"/>
          <p:cNvSpPr/>
          <p:nvPr/>
        </p:nvSpPr>
        <p:spPr>
          <a:xfrm>
            <a:off x="5527902" y="3348491"/>
            <a:ext cx="56696" cy="97518"/>
          </a:xfrm>
          <a:prstGeom prst="rect">
            <a:avLst/>
          </a:prstGeom>
          <a:solidFill>
            <a:srgbClr val="FF9900"/>
          </a:solidFill>
          <a:ln w="6350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anchor="ctr"/>
          <a:p>
            <a:pPr algn="ctr"/>
            <a:endParaRPr lang="zh-CN" altLang="en-US" sz="1285" dirty="0">
              <a:solidFill>
                <a:srgbClr val="FFFFFF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7534" name="Text Box 142"/>
          <p:cNvSpPr txBox="1"/>
          <p:nvPr/>
        </p:nvSpPr>
        <p:spPr>
          <a:xfrm>
            <a:off x="5419045" y="3283857"/>
            <a:ext cx="204107" cy="22352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pPr>
              <a:spcBef>
                <a:spcPct val="50000"/>
              </a:spcBef>
            </a:pPr>
            <a:r>
              <a:rPr lang="zh-CN" altLang="en-US" sz="430" b="1" dirty="0">
                <a:latin typeface="Arial" panose="020B0604020202020204" pitchFamily="34" charset="0"/>
                <a:ea typeface="宋体" panose="02010600030101010101" pitchFamily="2" charset="-122"/>
              </a:rPr>
              <a:t>饰 品</a:t>
            </a:r>
            <a:endParaRPr lang="zh-CN" altLang="en-US" sz="430" b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7535" name="Text Box 143"/>
          <p:cNvSpPr txBox="1"/>
          <p:nvPr/>
        </p:nvSpPr>
        <p:spPr>
          <a:xfrm>
            <a:off x="5473474" y="3288393"/>
            <a:ext cx="249464" cy="15748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pPr>
              <a:spcBef>
                <a:spcPct val="50000"/>
              </a:spcBef>
            </a:pPr>
            <a:endParaRPr lang="zh-CN" altLang="en-US" sz="430" b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7538" name="Rectangle 92"/>
          <p:cNvSpPr/>
          <p:nvPr/>
        </p:nvSpPr>
        <p:spPr>
          <a:xfrm>
            <a:off x="7993063" y="3348491"/>
            <a:ext cx="151946" cy="87312"/>
          </a:xfrm>
          <a:prstGeom prst="rect">
            <a:avLst/>
          </a:prstGeom>
          <a:solidFill>
            <a:srgbClr val="FF9900"/>
          </a:solidFill>
          <a:ln w="3175" cap="flat" cmpd="sng">
            <a:solidFill>
              <a:schemeClr val="tx1"/>
            </a:solidFill>
            <a:prstDash val="dash"/>
            <a:miter/>
            <a:headEnd type="none" w="med" len="med"/>
            <a:tailEnd type="none" w="med" len="med"/>
          </a:ln>
        </p:spPr>
        <p:txBody>
          <a:bodyPr anchor="ctr"/>
          <a:p>
            <a:pPr algn="ctr"/>
            <a:endParaRPr lang="zh-CN" altLang="en-US" sz="1285" dirty="0">
              <a:solidFill>
                <a:srgbClr val="FFFFFF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7539" name="Rectangle 92"/>
          <p:cNvSpPr/>
          <p:nvPr/>
        </p:nvSpPr>
        <p:spPr>
          <a:xfrm>
            <a:off x="8138206" y="3345089"/>
            <a:ext cx="151946" cy="87313"/>
          </a:xfrm>
          <a:prstGeom prst="rect">
            <a:avLst/>
          </a:prstGeom>
          <a:solidFill>
            <a:srgbClr val="9966FF">
              <a:alpha val="70195"/>
            </a:srgbClr>
          </a:solidFill>
          <a:ln w="3175" cap="flat" cmpd="sng">
            <a:solidFill>
              <a:schemeClr val="tx1"/>
            </a:solidFill>
            <a:prstDash val="dash"/>
            <a:miter/>
            <a:headEnd type="none" w="med" len="med"/>
            <a:tailEnd type="none" w="med" len="med"/>
          </a:ln>
        </p:spPr>
        <p:txBody>
          <a:bodyPr anchor="ctr"/>
          <a:p>
            <a:pPr algn="ctr"/>
            <a:endParaRPr lang="zh-CN" altLang="en-US" sz="1285" dirty="0">
              <a:solidFill>
                <a:srgbClr val="FFFFFF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7540" name="Rectangle 92"/>
          <p:cNvSpPr/>
          <p:nvPr/>
        </p:nvSpPr>
        <p:spPr>
          <a:xfrm>
            <a:off x="7927295" y="3348491"/>
            <a:ext cx="68036" cy="52161"/>
          </a:xfrm>
          <a:prstGeom prst="rect">
            <a:avLst/>
          </a:prstGeom>
          <a:solidFill>
            <a:srgbClr val="FFFF00"/>
          </a:solidFill>
          <a:ln w="3175" cap="flat" cmpd="sng">
            <a:solidFill>
              <a:srgbClr val="89A4A7"/>
            </a:solidFill>
            <a:prstDash val="dash"/>
            <a:miter/>
            <a:headEnd type="none" w="med" len="med"/>
            <a:tailEnd type="none" w="med" len="med"/>
          </a:ln>
        </p:spPr>
        <p:txBody>
          <a:bodyPr anchor="ctr"/>
          <a:p>
            <a:pPr algn="ctr"/>
            <a:endParaRPr lang="zh-CN" altLang="en-US" sz="1285" dirty="0">
              <a:solidFill>
                <a:srgbClr val="FFFFFF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7541" name="Text Box 152"/>
          <p:cNvSpPr txBox="1"/>
          <p:nvPr/>
        </p:nvSpPr>
        <p:spPr>
          <a:xfrm>
            <a:off x="4897438" y="3304268"/>
            <a:ext cx="377598" cy="178435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r>
              <a:rPr lang="zh-CN" altLang="en-US" sz="570" dirty="0">
                <a:latin typeface="宋体" panose="02010600030101010101" pitchFamily="2" charset="-122"/>
                <a:ea typeface="宋体" panose="02010600030101010101" pitchFamily="2" charset="-122"/>
              </a:rPr>
              <a:t> </a:t>
            </a:r>
            <a:endParaRPr lang="zh-CN" altLang="en-US" sz="570" dirty="0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17543" name="Rectangle 157"/>
          <p:cNvSpPr/>
          <p:nvPr/>
        </p:nvSpPr>
        <p:spPr>
          <a:xfrm>
            <a:off x="5068661" y="3796393"/>
            <a:ext cx="63500" cy="63500"/>
          </a:xfrm>
          <a:prstGeom prst="rect">
            <a:avLst/>
          </a:prstGeom>
          <a:solidFill>
            <a:schemeClr val="tx1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/>
          <a:p>
            <a:endParaRPr lang="zh-CN" altLang="en-US" sz="1285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7544" name="Rectangle 92"/>
          <p:cNvSpPr/>
          <p:nvPr/>
        </p:nvSpPr>
        <p:spPr>
          <a:xfrm>
            <a:off x="7853589" y="3357563"/>
            <a:ext cx="66902" cy="71437"/>
          </a:xfrm>
          <a:prstGeom prst="rect">
            <a:avLst/>
          </a:prstGeom>
          <a:solidFill>
            <a:srgbClr val="9966FF">
              <a:alpha val="70195"/>
            </a:srgbClr>
          </a:solidFill>
          <a:ln w="3175" cap="flat" cmpd="sng">
            <a:solidFill>
              <a:schemeClr val="tx1"/>
            </a:solidFill>
            <a:prstDash val="dash"/>
            <a:miter/>
            <a:headEnd type="none" w="med" len="med"/>
            <a:tailEnd type="none" w="med" len="med"/>
          </a:ln>
        </p:spPr>
        <p:txBody>
          <a:bodyPr anchor="ctr"/>
          <a:p>
            <a:pPr algn="ctr"/>
            <a:endParaRPr lang="zh-CN" altLang="en-US" sz="1285" dirty="0">
              <a:solidFill>
                <a:srgbClr val="FFFFFF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7547" name="Rectangle 158"/>
          <p:cNvSpPr/>
          <p:nvPr/>
        </p:nvSpPr>
        <p:spPr>
          <a:xfrm>
            <a:off x="4594679" y="4008438"/>
            <a:ext cx="102054" cy="81643"/>
          </a:xfrm>
          <a:prstGeom prst="rect">
            <a:avLst/>
          </a:prstGeom>
          <a:solidFill>
            <a:schemeClr val="accent1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anchor="ctr"/>
          <a:p>
            <a:endParaRPr lang="zh-CN" altLang="en-US" sz="1285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7549" name="Rectangle 162"/>
          <p:cNvSpPr/>
          <p:nvPr/>
        </p:nvSpPr>
        <p:spPr>
          <a:xfrm>
            <a:off x="8054295" y="3353027"/>
            <a:ext cx="54429" cy="74839"/>
          </a:xfrm>
          <a:prstGeom prst="rect">
            <a:avLst/>
          </a:prstGeom>
          <a:solidFill>
            <a:schemeClr val="accent1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anchor="ctr"/>
          <a:p>
            <a:endParaRPr lang="zh-CN" altLang="en-US" sz="1285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7553" name="Rectangle 164"/>
          <p:cNvSpPr/>
          <p:nvPr/>
        </p:nvSpPr>
        <p:spPr>
          <a:xfrm>
            <a:off x="6347732" y="3355295"/>
            <a:ext cx="74839" cy="88446"/>
          </a:xfrm>
          <a:prstGeom prst="rect">
            <a:avLst/>
          </a:prstGeom>
          <a:solidFill>
            <a:srgbClr val="9966FF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anchor="ctr"/>
          <a:p>
            <a:endParaRPr lang="zh-CN" altLang="en-US" sz="1285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7558" name="WordArt 170"/>
          <p:cNvSpPr>
            <a:spLocks noTextEdit="1"/>
          </p:cNvSpPr>
          <p:nvPr/>
        </p:nvSpPr>
        <p:spPr>
          <a:xfrm>
            <a:off x="4259036" y="3591152"/>
            <a:ext cx="140607" cy="2063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 fontScale="60000"/>
          </a:bodyPr>
          <a:p>
            <a:pPr algn="ctr" fontAlgn="base"/>
            <a:endParaRPr lang="zh-CN" altLang="en-US" sz="1430" b="1" strike="noStrike" noProof="1">
              <a:ln w="19050" cap="flat" cmpd="sng">
                <a:solidFill>
                  <a:srgbClr val="99CCFF"/>
                </a:solidFill>
                <a:prstDash val="solid"/>
                <a:round/>
                <a:headEnd type="none" w="med" len="med"/>
                <a:tailEnd type="none" w="med" len="med"/>
              </a:ln>
              <a:solidFill>
                <a:srgbClr val="0066CC"/>
              </a:solidFill>
              <a:effectLst>
                <a:outerShdw dist="35921" dir="2699999" algn="ctr" rotWithShape="0">
                  <a:srgbClr val="990000"/>
                </a:outerShdw>
              </a:effectLst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17557" name="WordArt 171"/>
          <p:cNvSpPr>
            <a:spLocks noTextEdit="1"/>
          </p:cNvSpPr>
          <p:nvPr/>
        </p:nvSpPr>
        <p:spPr>
          <a:xfrm>
            <a:off x="4635500" y="3591152"/>
            <a:ext cx="90714" cy="2063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/>
          </a:bodyPr>
          <a:p>
            <a:pPr algn="ctr"/>
            <a:endParaRPr lang="zh-CN" altLang="en-US" sz="1430" b="1">
              <a:ln w="19050" cap="flat" cmpd="sng">
                <a:solidFill>
                  <a:srgbClr val="99CCFF"/>
                </a:solidFill>
                <a:prstDash val="solid"/>
                <a:round/>
                <a:headEnd type="none" w="med" len="med"/>
                <a:tailEnd type="none" w="med" len="med"/>
              </a:ln>
              <a:solidFill>
                <a:srgbClr val="0066CC"/>
              </a:solidFill>
              <a:effectLst>
                <a:outerShdw dist="35921" dir="2699999" algn="ctr" rotWithShape="0">
                  <a:srgbClr val="990000"/>
                </a:outerShdw>
              </a:effectLst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2" name="WordArt 172"/>
          <p:cNvSpPr>
            <a:spLocks noTextEdit="1"/>
          </p:cNvSpPr>
          <p:nvPr/>
        </p:nvSpPr>
        <p:spPr>
          <a:xfrm>
            <a:off x="4472214" y="3584349"/>
            <a:ext cx="90714" cy="2063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/>
          </a:bodyPr>
          <a:p>
            <a:pPr algn="ctr"/>
            <a:endParaRPr lang="zh-CN" altLang="en-US" sz="1430" b="1">
              <a:ln w="19050" cap="flat" cmpd="sng">
                <a:solidFill>
                  <a:srgbClr val="99CCFF"/>
                </a:solidFill>
                <a:prstDash val="solid"/>
                <a:round/>
                <a:headEnd type="none" w="med" len="med"/>
                <a:tailEnd type="none" w="med" len="med"/>
              </a:ln>
              <a:solidFill>
                <a:srgbClr val="0066CC"/>
              </a:solidFill>
              <a:effectLst>
                <a:outerShdw dist="35921" dir="2699999" algn="ctr" rotWithShape="0">
                  <a:srgbClr val="990000"/>
                </a:outerShdw>
              </a:effectLst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17559" name="WordArt 174"/>
          <p:cNvSpPr>
            <a:spLocks noTextEdit="1"/>
          </p:cNvSpPr>
          <p:nvPr/>
        </p:nvSpPr>
        <p:spPr>
          <a:xfrm>
            <a:off x="4982482" y="3584349"/>
            <a:ext cx="90714" cy="2063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/>
          </a:bodyPr>
          <a:p>
            <a:pPr algn="ctr"/>
            <a:endParaRPr lang="zh-CN" altLang="en-US" sz="1430" b="1">
              <a:ln w="19050" cap="flat" cmpd="sng">
                <a:solidFill>
                  <a:srgbClr val="99CCFF"/>
                </a:solidFill>
                <a:prstDash val="solid"/>
                <a:round/>
                <a:headEnd type="none" w="med" len="med"/>
                <a:tailEnd type="none" w="med" len="med"/>
              </a:ln>
              <a:solidFill>
                <a:srgbClr val="0066CC"/>
              </a:solidFill>
              <a:effectLst>
                <a:outerShdw dist="35921" dir="2699999" algn="ctr" rotWithShape="0">
                  <a:srgbClr val="990000"/>
                </a:outerShdw>
              </a:effectLst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17560" name="WordArt 175"/>
          <p:cNvSpPr>
            <a:spLocks noTextEdit="1"/>
          </p:cNvSpPr>
          <p:nvPr/>
        </p:nvSpPr>
        <p:spPr>
          <a:xfrm>
            <a:off x="5172982" y="3577545"/>
            <a:ext cx="90714" cy="2063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/>
          </a:bodyPr>
          <a:p>
            <a:pPr algn="ctr"/>
            <a:endParaRPr lang="zh-CN" altLang="en-US" sz="1430" b="1">
              <a:ln w="19050" cap="flat" cmpd="sng">
                <a:solidFill>
                  <a:srgbClr val="99CCFF"/>
                </a:solidFill>
                <a:prstDash val="solid"/>
                <a:round/>
                <a:headEnd type="none" w="med" len="med"/>
                <a:tailEnd type="none" w="med" len="med"/>
              </a:ln>
              <a:solidFill>
                <a:srgbClr val="0066CC"/>
              </a:solidFill>
              <a:effectLst>
                <a:outerShdw dist="35921" dir="2699999" algn="ctr" rotWithShape="0">
                  <a:srgbClr val="990000"/>
                </a:outerShdw>
              </a:effectLst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17561" name="WordArt 176"/>
          <p:cNvSpPr>
            <a:spLocks noTextEdit="1"/>
          </p:cNvSpPr>
          <p:nvPr/>
        </p:nvSpPr>
        <p:spPr>
          <a:xfrm>
            <a:off x="6819446" y="3570741"/>
            <a:ext cx="90714" cy="2063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/>
          </a:bodyPr>
          <a:p>
            <a:pPr algn="ctr"/>
            <a:endParaRPr lang="zh-CN" altLang="en-US" sz="1430" b="1">
              <a:ln w="19050" cap="flat" cmpd="sng">
                <a:solidFill>
                  <a:srgbClr val="99CCFF"/>
                </a:solidFill>
                <a:prstDash val="solid"/>
                <a:round/>
                <a:headEnd type="none" w="med" len="med"/>
                <a:tailEnd type="none" w="med" len="med"/>
              </a:ln>
              <a:solidFill>
                <a:srgbClr val="0066CC"/>
              </a:solidFill>
              <a:effectLst>
                <a:outerShdw dist="35921" dir="2699999" algn="ctr" rotWithShape="0">
                  <a:srgbClr val="990000"/>
                </a:outerShdw>
              </a:effectLst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17562" name="WordArt 177"/>
          <p:cNvSpPr>
            <a:spLocks noTextEdit="1"/>
          </p:cNvSpPr>
          <p:nvPr/>
        </p:nvSpPr>
        <p:spPr>
          <a:xfrm>
            <a:off x="7002145" y="3502796"/>
            <a:ext cx="90714" cy="2063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/>
          </a:bodyPr>
          <a:p>
            <a:pPr algn="ctr"/>
            <a:endParaRPr lang="zh-CN" altLang="en-US" sz="1430" b="1">
              <a:ln w="19050" cap="flat" cmpd="sng">
                <a:solidFill>
                  <a:srgbClr val="99CCFF"/>
                </a:solidFill>
                <a:prstDash val="solid"/>
                <a:round/>
                <a:headEnd type="none" w="med" len="med"/>
                <a:tailEnd type="none" w="med" len="med"/>
              </a:ln>
              <a:solidFill>
                <a:srgbClr val="0066CC"/>
              </a:solidFill>
              <a:effectLst>
                <a:outerShdw dist="35921" dir="2699999" algn="ctr" rotWithShape="0">
                  <a:srgbClr val="990000"/>
                </a:outerShdw>
              </a:effectLst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17563" name="WordArt 178"/>
          <p:cNvSpPr>
            <a:spLocks noTextEdit="1"/>
          </p:cNvSpPr>
          <p:nvPr/>
        </p:nvSpPr>
        <p:spPr>
          <a:xfrm>
            <a:off x="7193643" y="3577545"/>
            <a:ext cx="90714" cy="2063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/>
          </a:bodyPr>
          <a:p>
            <a:pPr algn="ctr"/>
            <a:endParaRPr lang="zh-CN" altLang="en-US" sz="1430" b="1">
              <a:ln w="19050" cap="flat" cmpd="sng">
                <a:solidFill>
                  <a:srgbClr val="99CCFF"/>
                </a:solidFill>
                <a:prstDash val="solid"/>
                <a:round/>
                <a:headEnd type="none" w="med" len="med"/>
                <a:tailEnd type="none" w="med" len="med"/>
              </a:ln>
              <a:solidFill>
                <a:srgbClr val="0066CC"/>
              </a:solidFill>
              <a:effectLst>
                <a:outerShdw dist="35921" dir="2699999" algn="ctr" rotWithShape="0">
                  <a:srgbClr val="990000"/>
                </a:outerShdw>
              </a:effectLst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17564" name="WordArt 179"/>
          <p:cNvSpPr>
            <a:spLocks noTextEdit="1"/>
          </p:cNvSpPr>
          <p:nvPr/>
        </p:nvSpPr>
        <p:spPr>
          <a:xfrm>
            <a:off x="7356929" y="3584349"/>
            <a:ext cx="90714" cy="2063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/>
          </a:bodyPr>
          <a:p>
            <a:pPr algn="ctr"/>
            <a:endParaRPr lang="zh-CN" altLang="en-US" sz="1430" b="1">
              <a:ln w="19050" cap="flat" cmpd="sng">
                <a:solidFill>
                  <a:srgbClr val="99CCFF"/>
                </a:solidFill>
                <a:prstDash val="solid"/>
                <a:round/>
                <a:headEnd type="none" w="med" len="med"/>
                <a:tailEnd type="none" w="med" len="med"/>
              </a:ln>
              <a:solidFill>
                <a:srgbClr val="0066CC"/>
              </a:solidFill>
              <a:effectLst>
                <a:outerShdw dist="35921" dir="2699999" algn="ctr" rotWithShape="0">
                  <a:srgbClr val="990000"/>
                </a:outerShdw>
              </a:effectLst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17565" name="WordArt 180"/>
          <p:cNvSpPr>
            <a:spLocks noTextEdit="1"/>
          </p:cNvSpPr>
          <p:nvPr/>
        </p:nvSpPr>
        <p:spPr>
          <a:xfrm>
            <a:off x="7499804" y="3591152"/>
            <a:ext cx="90714" cy="2063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/>
          </a:bodyPr>
          <a:p>
            <a:pPr algn="ctr"/>
            <a:endParaRPr lang="zh-CN" altLang="en-US" sz="1430" b="1">
              <a:ln w="19050" cap="flat" cmpd="sng">
                <a:solidFill>
                  <a:srgbClr val="99CCFF"/>
                </a:solidFill>
                <a:prstDash val="solid"/>
                <a:round/>
                <a:headEnd type="none" w="med" len="med"/>
                <a:tailEnd type="none" w="med" len="med"/>
              </a:ln>
              <a:solidFill>
                <a:srgbClr val="0066CC"/>
              </a:solidFill>
              <a:effectLst>
                <a:outerShdw dist="35921" dir="2699999" algn="ctr" rotWithShape="0">
                  <a:srgbClr val="990000"/>
                </a:outerShdw>
              </a:effectLst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17566" name="Text Box 127"/>
          <p:cNvSpPr txBox="1"/>
          <p:nvPr/>
        </p:nvSpPr>
        <p:spPr>
          <a:xfrm>
            <a:off x="4058331" y="3819071"/>
            <a:ext cx="91848" cy="54429"/>
          </a:xfrm>
          <a:prstGeom prst="rect">
            <a:avLst/>
          </a:prstGeom>
          <a:solidFill>
            <a:srgbClr val="FFFF00"/>
          </a:solidFill>
          <a:ln w="9525">
            <a:noFill/>
          </a:ln>
        </p:spPr>
        <p:txBody>
          <a:bodyPr wrap="none" anchor="t"/>
          <a:p>
            <a:pPr>
              <a:spcBef>
                <a:spcPct val="50000"/>
              </a:spcBef>
            </a:pPr>
            <a:endParaRPr lang="zh-CN" altLang="en-US" sz="1285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7567" name="Text Box 79"/>
          <p:cNvSpPr txBox="1"/>
          <p:nvPr/>
        </p:nvSpPr>
        <p:spPr>
          <a:xfrm>
            <a:off x="8007804" y="3780518"/>
            <a:ext cx="70304" cy="60099"/>
          </a:xfrm>
          <a:prstGeom prst="rect">
            <a:avLst/>
          </a:prstGeom>
          <a:solidFill>
            <a:srgbClr val="80D45E"/>
          </a:solidFill>
          <a:ln w="9525">
            <a:noFill/>
          </a:ln>
        </p:spPr>
        <p:txBody>
          <a:bodyPr anchor="t"/>
          <a:p>
            <a:pPr>
              <a:spcBef>
                <a:spcPct val="50000"/>
              </a:spcBef>
            </a:pPr>
            <a:endParaRPr lang="zh-CN" altLang="en-US" sz="1285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7568" name="Text Box 81"/>
          <p:cNvSpPr txBox="1"/>
          <p:nvPr/>
        </p:nvSpPr>
        <p:spPr>
          <a:xfrm>
            <a:off x="7879670" y="3790724"/>
            <a:ext cx="115661" cy="55562"/>
          </a:xfrm>
          <a:prstGeom prst="rect">
            <a:avLst/>
          </a:prstGeom>
          <a:solidFill>
            <a:srgbClr val="FFFF00"/>
          </a:solidFill>
          <a:ln w="9525">
            <a:noFill/>
          </a:ln>
        </p:spPr>
        <p:txBody>
          <a:bodyPr anchor="t"/>
          <a:p>
            <a:pPr>
              <a:spcBef>
                <a:spcPct val="50000"/>
              </a:spcBef>
            </a:pPr>
            <a:endParaRPr lang="zh-CN" altLang="en-US" sz="1285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7571" name="Text Box 81"/>
          <p:cNvSpPr txBox="1"/>
          <p:nvPr/>
        </p:nvSpPr>
        <p:spPr>
          <a:xfrm>
            <a:off x="4120696" y="4025446"/>
            <a:ext cx="88446" cy="100920"/>
          </a:xfrm>
          <a:prstGeom prst="rect">
            <a:avLst/>
          </a:prstGeom>
          <a:solidFill>
            <a:srgbClr val="FFFF00"/>
          </a:solidFill>
          <a:ln w="9525">
            <a:noFill/>
          </a:ln>
        </p:spPr>
        <p:txBody>
          <a:bodyPr anchor="t"/>
          <a:p>
            <a:pPr>
              <a:spcBef>
                <a:spcPct val="50000"/>
              </a:spcBef>
            </a:pPr>
            <a:endParaRPr lang="zh-CN" altLang="en-US" sz="1285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7572" name="Text Box 81"/>
          <p:cNvSpPr txBox="1"/>
          <p:nvPr/>
        </p:nvSpPr>
        <p:spPr>
          <a:xfrm>
            <a:off x="4215946" y="4029982"/>
            <a:ext cx="70304" cy="100920"/>
          </a:xfrm>
          <a:prstGeom prst="rect">
            <a:avLst/>
          </a:prstGeom>
          <a:solidFill>
            <a:srgbClr val="FFFF00"/>
          </a:solidFill>
          <a:ln w="6350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anchor="t"/>
          <a:p>
            <a:pPr>
              <a:spcBef>
                <a:spcPct val="50000"/>
              </a:spcBef>
            </a:pPr>
            <a:endParaRPr lang="zh-CN" altLang="en-US" sz="1285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7573" name="矩形 178"/>
          <p:cNvSpPr/>
          <p:nvPr/>
        </p:nvSpPr>
        <p:spPr>
          <a:xfrm>
            <a:off x="4088946" y="4027714"/>
            <a:ext cx="80509" cy="95250"/>
          </a:xfrm>
          <a:prstGeom prst="rect">
            <a:avLst/>
          </a:prstGeom>
          <a:solidFill>
            <a:schemeClr val="accent1"/>
          </a:solidFill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anchor="t"/>
          <a:p>
            <a:endParaRPr lang="zh-CN" altLang="en-US" sz="1285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7574" name="矩形 179"/>
          <p:cNvSpPr/>
          <p:nvPr/>
        </p:nvSpPr>
        <p:spPr>
          <a:xfrm>
            <a:off x="4170589" y="4027714"/>
            <a:ext cx="47625" cy="95250"/>
          </a:xfrm>
          <a:prstGeom prst="rect">
            <a:avLst/>
          </a:prstGeom>
          <a:solidFill>
            <a:srgbClr val="00B050"/>
          </a:solidFill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anchor="t"/>
          <a:p>
            <a:endParaRPr lang="zh-CN" altLang="en-US" sz="1285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7577" name="Text Box 242"/>
          <p:cNvSpPr txBox="1"/>
          <p:nvPr/>
        </p:nvSpPr>
        <p:spPr>
          <a:xfrm>
            <a:off x="3709081" y="3526518"/>
            <a:ext cx="54429" cy="64634"/>
          </a:xfrm>
          <a:prstGeom prst="rect">
            <a:avLst/>
          </a:prstGeom>
          <a:solidFill>
            <a:srgbClr val="CC99FF"/>
          </a:solidFill>
          <a:ln w="9525">
            <a:noFill/>
          </a:ln>
        </p:spPr>
        <p:txBody>
          <a:bodyPr anchor="t"/>
          <a:p>
            <a:pPr>
              <a:spcBef>
                <a:spcPct val="50000"/>
              </a:spcBef>
            </a:pPr>
            <a:endParaRPr lang="zh-CN" altLang="en-US" sz="1285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7579" name="AutoShape 57"/>
          <p:cNvSpPr/>
          <p:nvPr/>
        </p:nvSpPr>
        <p:spPr>
          <a:xfrm>
            <a:off x="7324725" y="2201545"/>
            <a:ext cx="1160780" cy="283210"/>
          </a:xfrm>
          <a:prstGeom prst="borderCallout2">
            <a:avLst>
              <a:gd name="adj1" fmla="val 49037"/>
              <a:gd name="adj2" fmla="val 986"/>
              <a:gd name="adj3" fmla="val 46153"/>
              <a:gd name="adj4" fmla="val -16477"/>
              <a:gd name="adj5" fmla="val 419955"/>
              <a:gd name="adj6" fmla="val -16575"/>
            </a:avLst>
          </a:prstGeom>
          <a:noFill/>
          <a:ln w="6350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anchor="ctr"/>
          <a:p>
            <a:pPr eaLnBrk="0" hangingPunct="0"/>
            <a:r>
              <a:rPr lang="en-US" altLang="zh-CN" sz="770" b="1" dirty="0">
                <a:latin typeface="Arial" panose="020B0604020202020204" pitchFamily="34" charset="0"/>
                <a:ea typeface="宋体" panose="02010600030101010101" pitchFamily="2" charset="-122"/>
              </a:rPr>
              <a:t>  </a:t>
            </a:r>
            <a:r>
              <a:rPr lang="zh-CN" altLang="en-US" sz="770" b="1" dirty="0">
                <a:latin typeface="Arial" panose="020B0604020202020204" pitchFamily="34" charset="0"/>
                <a:ea typeface="宋体" panose="02010600030101010101" pitchFamily="2" charset="-122"/>
              </a:rPr>
              <a:t>品牌百货</a:t>
            </a:r>
            <a:endParaRPr lang="zh-CN" altLang="en-US" sz="770" b="1" dirty="0"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pPr eaLnBrk="0" hangingPunct="0"/>
            <a:r>
              <a:rPr lang="en-US" altLang="zh-CN" sz="770" b="1" dirty="0">
                <a:sym typeface="+mn-ea"/>
              </a:rPr>
              <a:t>DEP-R-7D</a:t>
            </a:r>
            <a:r>
              <a:rPr lang="zh-CN" altLang="en-US" sz="770" b="1" dirty="0">
                <a:sym typeface="+mn-ea"/>
              </a:rPr>
              <a:t>（</a:t>
            </a:r>
            <a:r>
              <a:rPr lang="en-US" altLang="zh-CN" sz="770" b="1" dirty="0">
                <a:sym typeface="+mn-ea"/>
              </a:rPr>
              <a:t>8</a:t>
            </a:r>
            <a:r>
              <a:rPr lang="zh-CN" altLang="en-US" sz="770" b="1" dirty="0">
                <a:sym typeface="+mn-ea"/>
              </a:rPr>
              <a:t>6</a:t>
            </a:r>
            <a:r>
              <a:rPr lang="en-US" altLang="zh-CN" sz="770" b="1" dirty="0">
                <a:sym typeface="+mn-ea"/>
              </a:rPr>
              <a:t>m</a:t>
            </a:r>
            <a:r>
              <a:rPr lang="en-US" altLang="zh-CN" sz="770" b="1" baseline="30000" dirty="0">
                <a:sym typeface="+mn-ea"/>
              </a:rPr>
              <a:t>2</a:t>
            </a:r>
            <a:r>
              <a:rPr lang="zh-CN" altLang="en-US" sz="770" b="1" dirty="0">
                <a:sym typeface="+mn-ea"/>
              </a:rPr>
              <a:t>）</a:t>
            </a:r>
            <a:endParaRPr lang="zh-CN" altLang="en-US" sz="770" b="1" dirty="0">
              <a:solidFill>
                <a:schemeClr val="tx1"/>
              </a:solidFill>
              <a:latin typeface="Arial" panose="020B0604020202020204" pitchFamily="34" charset="0"/>
              <a:ea typeface="宋体" panose="02010600030101010101" pitchFamily="2" charset="-122"/>
              <a:sym typeface="+mn-ea"/>
            </a:endParaRPr>
          </a:p>
        </p:txBody>
      </p:sp>
      <p:sp>
        <p:nvSpPr>
          <p:cNvPr id="17580" name="Text Box 79"/>
          <p:cNvSpPr txBox="1"/>
          <p:nvPr/>
        </p:nvSpPr>
        <p:spPr>
          <a:xfrm>
            <a:off x="7447643" y="4091214"/>
            <a:ext cx="90714" cy="75974"/>
          </a:xfrm>
          <a:prstGeom prst="rect">
            <a:avLst/>
          </a:prstGeom>
          <a:solidFill>
            <a:srgbClr val="80D45E"/>
          </a:solidFill>
          <a:ln w="9525">
            <a:noFill/>
          </a:ln>
        </p:spPr>
        <p:txBody>
          <a:bodyPr anchor="t"/>
          <a:p>
            <a:pPr>
              <a:spcBef>
                <a:spcPct val="50000"/>
              </a:spcBef>
            </a:pPr>
            <a:endParaRPr lang="zh-CN" altLang="en-US" sz="1285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4" name="Text Box 106"/>
          <p:cNvSpPr txBox="1"/>
          <p:nvPr/>
        </p:nvSpPr>
        <p:spPr>
          <a:xfrm>
            <a:off x="7092950" y="3336290"/>
            <a:ext cx="76200" cy="76200"/>
          </a:xfrm>
          <a:prstGeom prst="rect">
            <a:avLst/>
          </a:prstGeom>
          <a:solidFill>
            <a:srgbClr val="FFFF00"/>
          </a:solidFill>
          <a:ln w="6350" cap="flat" cmpd="sng">
            <a:solidFill>
              <a:schemeClr val="tx1"/>
            </a:solidFill>
            <a:prstDash val="dash"/>
            <a:miter/>
            <a:headEnd type="none" w="med" len="med"/>
            <a:tailEnd type="none" w="med" len="med"/>
          </a:ln>
        </p:spPr>
        <p:txBody>
          <a:bodyPr wrap="none" anchor="t"/>
          <a:p>
            <a:pPr>
              <a:spcBef>
                <a:spcPct val="50000"/>
              </a:spcBef>
            </a:pPr>
            <a:endParaRPr lang="zh-CN" altLang="en-US" sz="1285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5" name="Text Box 106"/>
          <p:cNvSpPr txBox="1"/>
          <p:nvPr/>
        </p:nvSpPr>
        <p:spPr>
          <a:xfrm>
            <a:off x="7016750" y="3336290"/>
            <a:ext cx="76200" cy="76200"/>
          </a:xfrm>
          <a:prstGeom prst="rect">
            <a:avLst/>
          </a:prstGeom>
          <a:solidFill>
            <a:srgbClr val="FFFF00"/>
          </a:solidFill>
          <a:ln w="6350" cap="flat" cmpd="sng">
            <a:solidFill>
              <a:schemeClr val="tx1"/>
            </a:solidFill>
            <a:prstDash val="dash"/>
            <a:miter/>
            <a:headEnd type="none" w="med" len="med"/>
            <a:tailEnd type="none" w="med" len="med"/>
          </a:ln>
        </p:spPr>
        <p:txBody>
          <a:bodyPr wrap="none" anchor="t"/>
          <a:p>
            <a:pPr>
              <a:spcBef>
                <a:spcPct val="50000"/>
              </a:spcBef>
            </a:pPr>
            <a:endParaRPr lang="zh-CN" altLang="en-US" sz="1285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6" name="Text Box 106"/>
          <p:cNvSpPr txBox="1"/>
          <p:nvPr/>
        </p:nvSpPr>
        <p:spPr>
          <a:xfrm>
            <a:off x="7172325" y="3336290"/>
            <a:ext cx="76200" cy="76200"/>
          </a:xfrm>
          <a:prstGeom prst="rect">
            <a:avLst/>
          </a:prstGeom>
          <a:solidFill>
            <a:srgbClr val="FFFF00"/>
          </a:solidFill>
          <a:ln w="6350" cap="flat" cmpd="sng">
            <a:solidFill>
              <a:schemeClr val="tx1"/>
            </a:solidFill>
            <a:prstDash val="dash"/>
            <a:miter/>
            <a:headEnd type="none" w="med" len="med"/>
            <a:tailEnd type="none" w="med" len="med"/>
          </a:ln>
        </p:spPr>
        <p:txBody>
          <a:bodyPr wrap="none" anchor="t"/>
          <a:p>
            <a:pPr>
              <a:spcBef>
                <a:spcPct val="50000"/>
              </a:spcBef>
            </a:pPr>
            <a:endParaRPr lang="zh-CN" altLang="en-US" sz="1285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7" name="Text Box 106"/>
          <p:cNvSpPr txBox="1"/>
          <p:nvPr/>
        </p:nvSpPr>
        <p:spPr>
          <a:xfrm>
            <a:off x="7248525" y="3336290"/>
            <a:ext cx="76200" cy="76200"/>
          </a:xfrm>
          <a:prstGeom prst="rect">
            <a:avLst/>
          </a:prstGeom>
          <a:solidFill>
            <a:srgbClr val="FFFF00"/>
          </a:solidFill>
          <a:ln w="6350" cap="flat" cmpd="sng">
            <a:solidFill>
              <a:schemeClr val="tx1"/>
            </a:solidFill>
            <a:prstDash val="dash"/>
            <a:miter/>
            <a:headEnd type="none" w="med" len="med"/>
            <a:tailEnd type="none" w="med" len="med"/>
          </a:ln>
        </p:spPr>
        <p:txBody>
          <a:bodyPr wrap="none" anchor="t"/>
          <a:p>
            <a:pPr>
              <a:spcBef>
                <a:spcPct val="50000"/>
              </a:spcBef>
            </a:pPr>
            <a:endParaRPr lang="zh-CN" altLang="en-US" sz="1285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9457" name="矩形 468"/>
          <p:cNvSpPr/>
          <p:nvPr/>
        </p:nvSpPr>
        <p:spPr>
          <a:xfrm>
            <a:off x="9150804" y="3881438"/>
            <a:ext cx="510268" cy="343580"/>
          </a:xfrm>
          <a:prstGeom prst="rect">
            <a:avLst/>
          </a:prstGeom>
          <a:solidFill>
            <a:schemeClr val="accent1"/>
          </a:solidFill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anchor="t"/>
          <a:p>
            <a:endParaRPr lang="zh-CN" altLang="en-US" sz="1285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9458" name="矩形 467"/>
          <p:cNvSpPr/>
          <p:nvPr/>
        </p:nvSpPr>
        <p:spPr>
          <a:xfrm>
            <a:off x="9014732" y="2564946"/>
            <a:ext cx="561295" cy="381000"/>
          </a:xfrm>
          <a:prstGeom prst="rect">
            <a:avLst/>
          </a:prstGeom>
          <a:solidFill>
            <a:schemeClr val="accent1"/>
          </a:solidFill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anchor="t"/>
          <a:p>
            <a:endParaRPr lang="zh-CN" altLang="en-US" sz="1285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9459" name="矩形 466"/>
          <p:cNvSpPr/>
          <p:nvPr/>
        </p:nvSpPr>
        <p:spPr>
          <a:xfrm>
            <a:off x="9014732" y="2568349"/>
            <a:ext cx="523875" cy="360589"/>
          </a:xfrm>
          <a:prstGeom prst="rect">
            <a:avLst/>
          </a:prstGeom>
          <a:solidFill>
            <a:schemeClr val="accent1"/>
          </a:solidFill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anchor="t"/>
          <a:p>
            <a:endParaRPr lang="zh-CN" altLang="en-US" sz="1285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9460" name="Rectangle 3"/>
          <p:cNvSpPr txBox="1"/>
          <p:nvPr/>
        </p:nvSpPr>
        <p:spPr>
          <a:xfrm>
            <a:off x="4664075" y="328930"/>
            <a:ext cx="3453765" cy="374015"/>
          </a:xfrm>
          <a:prstGeom prst="rect">
            <a:avLst/>
          </a:prstGeom>
          <a:noFill/>
          <a:ln w="9525">
            <a:noFill/>
          </a:ln>
        </p:spPr>
        <p:txBody>
          <a:bodyPr anchor="t"/>
          <a:p>
            <a:r>
              <a:rPr lang="en-US" altLang="zh-CN" sz="2000" b="1" dirty="0">
                <a:latin typeface="Arial" panose="020B0604020202020204" pitchFamily="34" charset="0"/>
                <a:ea typeface="宋体" panose="02010600030101010101" pitchFamily="2" charset="-122"/>
              </a:rPr>
              <a:t>T2    </a:t>
            </a:r>
            <a:r>
              <a:rPr lang="zh-CN" altLang="en-US" sz="2000" b="1" dirty="0">
                <a:latin typeface="Arial" panose="020B0604020202020204" pitchFamily="34" charset="0"/>
                <a:ea typeface="宋体" panose="02010600030101010101" pitchFamily="2" charset="-122"/>
              </a:rPr>
              <a:t>出发</a:t>
            </a:r>
            <a:r>
              <a:rPr lang="en-US" altLang="zh-CN" sz="2000" b="1" dirty="0">
                <a:latin typeface="Arial" panose="020B0604020202020204" pitchFamily="34" charset="0"/>
                <a:ea typeface="宋体" panose="02010600030101010101" pitchFamily="2" charset="-122"/>
              </a:rPr>
              <a:t>/</a:t>
            </a:r>
            <a:r>
              <a:rPr lang="zh-CN" altLang="en-US" sz="2000" b="1" dirty="0">
                <a:latin typeface="Arial" panose="020B0604020202020204" pitchFamily="34" charset="0"/>
                <a:ea typeface="宋体" panose="02010600030101010101" pitchFamily="2" charset="-122"/>
              </a:rPr>
              <a:t>隔离区内  </a:t>
            </a:r>
            <a:endParaRPr lang="en-US" altLang="zh-CN" sz="2000" b="1" dirty="0">
              <a:solidFill>
                <a:srgbClr val="7030A0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grpSp>
        <p:nvGrpSpPr>
          <p:cNvPr id="19461" name="Group 3"/>
          <p:cNvGrpSpPr/>
          <p:nvPr/>
        </p:nvGrpSpPr>
        <p:grpSpPr>
          <a:xfrm>
            <a:off x="1844947" y="943293"/>
            <a:ext cx="8388804" cy="4713741"/>
            <a:chOff x="0" y="52075"/>
            <a:chExt cx="11744512" cy="6599843"/>
          </a:xfrm>
        </p:grpSpPr>
        <p:sp>
          <p:nvSpPr>
            <p:cNvPr id="19462" name="Rectangle 150"/>
            <p:cNvSpPr/>
            <p:nvPr/>
          </p:nvSpPr>
          <p:spPr>
            <a:xfrm>
              <a:off x="5191208" y="2991124"/>
              <a:ext cx="174628" cy="230209"/>
            </a:xfrm>
            <a:prstGeom prst="rect">
              <a:avLst/>
            </a:prstGeom>
            <a:solidFill>
              <a:srgbClr val="33CCCC">
                <a:alpha val="67842"/>
              </a:srgbClr>
            </a:solidFill>
            <a:ln w="3175" cap="flat" cmpd="sng">
              <a:solidFill>
                <a:srgbClr val="385D8A"/>
              </a:solidFill>
              <a:prstDash val="dash"/>
              <a:miter/>
              <a:headEnd type="none" w="med" len="med"/>
              <a:tailEnd type="none" w="med" len="med"/>
            </a:ln>
          </p:spPr>
          <p:txBody>
            <a:bodyPr lIns="91440" tIns="45720" rIns="91440" bIns="45720" anchor="ctr"/>
            <a:p>
              <a:pPr algn="ctr"/>
              <a:endParaRPr lang="zh-CN" altLang="en-US" sz="1285" dirty="0">
                <a:solidFill>
                  <a:srgbClr val="FFFFFF"/>
                </a:solidFill>
                <a:latin typeface="Calibri" panose="020F0502020204030204" pitchFamily="34" charset="0"/>
                <a:ea typeface="宋体" panose="02010600030101010101" pitchFamily="2" charset="-122"/>
              </a:endParaRPr>
            </a:p>
          </p:txBody>
        </p:sp>
        <p:pic>
          <p:nvPicPr>
            <p:cNvPr id="19463" name="Picture 6"/>
            <p:cNvPicPr>
              <a:picLocks noChangeAspect="1"/>
            </p:cNvPicPr>
            <p:nvPr/>
          </p:nvPicPr>
          <p:blipFill>
            <a:blip r:embed="rId1"/>
            <a:srcRect r="1282" b="1637"/>
            <a:stretch>
              <a:fillRect/>
            </a:stretch>
          </p:blipFill>
          <p:spPr>
            <a:xfrm>
              <a:off x="0" y="52075"/>
              <a:ext cx="11744512" cy="6599843"/>
            </a:xfrm>
            <a:prstGeom prst="rect">
              <a:avLst/>
            </a:prstGeom>
            <a:solidFill>
              <a:srgbClr val="33CCCC"/>
            </a:solidFill>
            <a:ln w="9525">
              <a:noFill/>
            </a:ln>
          </p:spPr>
        </p:pic>
        <p:sp>
          <p:nvSpPr>
            <p:cNvPr id="19464" name="Rounded Rectangle 152"/>
            <p:cNvSpPr/>
            <p:nvPr/>
          </p:nvSpPr>
          <p:spPr>
            <a:xfrm>
              <a:off x="6693007" y="3057805"/>
              <a:ext cx="101602" cy="149239"/>
            </a:xfrm>
            <a:prstGeom prst="roundRect">
              <a:avLst>
                <a:gd name="adj" fmla="val 16667"/>
              </a:avLst>
            </a:prstGeom>
            <a:solidFill>
              <a:srgbClr val="33CCCC">
                <a:alpha val="70195"/>
              </a:srgbClr>
            </a:solidFill>
            <a:ln w="3175" cap="flat" cmpd="sng">
              <a:solidFill>
                <a:schemeClr val="tx1"/>
              </a:solidFill>
              <a:prstDash val="dash"/>
              <a:round/>
              <a:headEnd type="none" w="med" len="med"/>
              <a:tailEnd type="none" w="med" len="med"/>
            </a:ln>
          </p:spPr>
          <p:txBody>
            <a:bodyPr lIns="91440" tIns="45720" rIns="91440" bIns="45720" anchor="ctr"/>
            <a:p>
              <a:pPr algn="ctr"/>
              <a:endParaRPr lang="zh-CN" altLang="en-US" sz="1285" dirty="0">
                <a:solidFill>
                  <a:srgbClr val="FFFFFF"/>
                </a:solidFill>
                <a:latin typeface="Calibri" panose="020F0502020204030204" pitchFamily="34" charset="0"/>
                <a:ea typeface="宋体" panose="02010600030101010101" pitchFamily="2" charset="-122"/>
              </a:endParaRPr>
            </a:p>
          </p:txBody>
        </p:sp>
        <p:pic>
          <p:nvPicPr>
            <p:cNvPr id="19465" name="Picture 2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7993388" y="3022902"/>
              <a:ext cx="33337" cy="71120"/>
            </a:xfrm>
            <a:prstGeom prst="rect">
              <a:avLst/>
            </a:prstGeom>
            <a:solidFill>
              <a:srgbClr val="33CCCC"/>
            </a:solidFill>
            <a:ln w="9525">
              <a:noFill/>
            </a:ln>
          </p:spPr>
        </p:pic>
        <p:pic>
          <p:nvPicPr>
            <p:cNvPr id="19466" name="Picture 2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7997834" y="3120692"/>
              <a:ext cx="31115" cy="71120"/>
            </a:xfrm>
            <a:prstGeom prst="rect">
              <a:avLst/>
            </a:prstGeom>
            <a:solidFill>
              <a:srgbClr val="33CCCC"/>
            </a:solidFill>
            <a:ln w="9525">
              <a:noFill/>
            </a:ln>
          </p:spPr>
        </p:pic>
        <p:pic>
          <p:nvPicPr>
            <p:cNvPr id="19467" name="Picture 2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7942271" y="3022902"/>
              <a:ext cx="31115" cy="71120"/>
            </a:xfrm>
            <a:prstGeom prst="rect">
              <a:avLst/>
            </a:prstGeom>
            <a:solidFill>
              <a:srgbClr val="33CCCC"/>
            </a:solidFill>
            <a:ln w="9525">
              <a:noFill/>
            </a:ln>
          </p:spPr>
        </p:pic>
        <p:pic>
          <p:nvPicPr>
            <p:cNvPr id="19468" name="Picture 2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7944493" y="3120692"/>
              <a:ext cx="33337" cy="68897"/>
            </a:xfrm>
            <a:prstGeom prst="rect">
              <a:avLst/>
            </a:prstGeom>
            <a:solidFill>
              <a:srgbClr val="33CCCC"/>
            </a:solidFill>
            <a:ln w="9525">
              <a:noFill/>
            </a:ln>
          </p:spPr>
        </p:pic>
        <p:pic>
          <p:nvPicPr>
            <p:cNvPr id="19469" name="Picture 2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7886709" y="3022902"/>
              <a:ext cx="31115" cy="71120"/>
            </a:xfrm>
            <a:prstGeom prst="rect">
              <a:avLst/>
            </a:prstGeom>
            <a:solidFill>
              <a:srgbClr val="33CCCC"/>
            </a:solidFill>
            <a:ln w="9525">
              <a:noFill/>
            </a:ln>
          </p:spPr>
        </p:pic>
        <p:pic>
          <p:nvPicPr>
            <p:cNvPr id="19470" name="Picture 2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7888931" y="3120692"/>
              <a:ext cx="33338" cy="68897"/>
            </a:xfrm>
            <a:prstGeom prst="rect">
              <a:avLst/>
            </a:prstGeom>
            <a:solidFill>
              <a:srgbClr val="33CCCC"/>
            </a:solidFill>
            <a:ln w="9525">
              <a:noFill/>
            </a:ln>
          </p:spPr>
        </p:pic>
        <p:pic>
          <p:nvPicPr>
            <p:cNvPr id="19471" name="Picture 2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7833368" y="3022902"/>
              <a:ext cx="33337" cy="68897"/>
            </a:xfrm>
            <a:prstGeom prst="rect">
              <a:avLst/>
            </a:prstGeom>
            <a:solidFill>
              <a:srgbClr val="33CCCC"/>
            </a:solidFill>
            <a:ln w="9525">
              <a:noFill/>
            </a:ln>
          </p:spPr>
        </p:pic>
        <p:pic>
          <p:nvPicPr>
            <p:cNvPr id="19472" name="Picture 2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7837814" y="3118469"/>
              <a:ext cx="31115" cy="71120"/>
            </a:xfrm>
            <a:prstGeom prst="rect">
              <a:avLst/>
            </a:prstGeom>
            <a:solidFill>
              <a:srgbClr val="33CCCC"/>
            </a:solidFill>
            <a:ln w="9525">
              <a:noFill/>
            </a:ln>
          </p:spPr>
        </p:pic>
        <p:pic>
          <p:nvPicPr>
            <p:cNvPr id="19473" name="Group 49"/>
            <p:cNvPicPr/>
            <p:nvPr/>
          </p:nvPicPr>
          <p:blipFill>
            <a:blip r:embed="rId3"/>
            <a:stretch>
              <a:fillRect/>
            </a:stretch>
          </p:blipFill>
          <p:spPr>
            <a:xfrm>
              <a:off x="9944004" y="3019067"/>
              <a:ext cx="207267" cy="182897"/>
            </a:xfrm>
            <a:prstGeom prst="rect">
              <a:avLst/>
            </a:prstGeom>
            <a:solidFill>
              <a:srgbClr val="33CCCC"/>
            </a:solidFill>
            <a:ln w="9525">
              <a:noFill/>
            </a:ln>
          </p:spPr>
        </p:pic>
        <p:pic>
          <p:nvPicPr>
            <p:cNvPr id="19474" name="Picture 2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7784474" y="3022902"/>
              <a:ext cx="31115" cy="71120"/>
            </a:xfrm>
            <a:prstGeom prst="rect">
              <a:avLst/>
            </a:prstGeom>
            <a:solidFill>
              <a:srgbClr val="33CCCC"/>
            </a:solidFill>
            <a:ln w="9525">
              <a:noFill/>
            </a:ln>
          </p:spPr>
        </p:pic>
        <p:pic>
          <p:nvPicPr>
            <p:cNvPr id="19475" name="Picture 2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7786696" y="3120692"/>
              <a:ext cx="33338" cy="68897"/>
            </a:xfrm>
            <a:prstGeom prst="rect">
              <a:avLst/>
            </a:prstGeom>
            <a:solidFill>
              <a:srgbClr val="33CCCC"/>
            </a:solidFill>
            <a:ln w="9525">
              <a:noFill/>
            </a:ln>
          </p:spPr>
        </p:pic>
        <p:pic>
          <p:nvPicPr>
            <p:cNvPr id="19476" name="Picture 2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0158104" y="3027347"/>
              <a:ext cx="31115" cy="71120"/>
            </a:xfrm>
            <a:prstGeom prst="rect">
              <a:avLst/>
            </a:prstGeom>
            <a:solidFill>
              <a:srgbClr val="33CCCC"/>
            </a:solidFill>
            <a:ln w="9525">
              <a:noFill/>
            </a:ln>
          </p:spPr>
        </p:pic>
        <p:pic>
          <p:nvPicPr>
            <p:cNvPr id="19477" name="Picture 2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0160326" y="3125137"/>
              <a:ext cx="33338" cy="71120"/>
            </a:xfrm>
            <a:prstGeom prst="rect">
              <a:avLst/>
            </a:prstGeom>
            <a:solidFill>
              <a:srgbClr val="33CCCC"/>
            </a:solidFill>
            <a:ln w="9525">
              <a:noFill/>
            </a:ln>
          </p:spPr>
        </p:pic>
        <p:sp>
          <p:nvSpPr>
            <p:cNvPr id="19478" name="Rounded Rectangle 168"/>
            <p:cNvSpPr/>
            <p:nvPr/>
          </p:nvSpPr>
          <p:spPr>
            <a:xfrm>
              <a:off x="5754780" y="2095692"/>
              <a:ext cx="122239" cy="357221"/>
            </a:xfrm>
            <a:prstGeom prst="roundRect">
              <a:avLst>
                <a:gd name="adj" fmla="val 16667"/>
              </a:avLst>
            </a:prstGeom>
            <a:solidFill>
              <a:srgbClr val="33CCCC"/>
            </a:solidFill>
            <a:ln w="3175" cap="flat" cmpd="sng">
              <a:solidFill>
                <a:schemeClr val="tx1"/>
              </a:solidFill>
              <a:prstDash val="dash"/>
              <a:round/>
              <a:headEnd type="none" w="med" len="med"/>
              <a:tailEnd type="none" w="med" len="med"/>
            </a:ln>
          </p:spPr>
          <p:txBody>
            <a:bodyPr lIns="91440" tIns="45720" rIns="91440" bIns="45720" anchor="ctr"/>
            <a:p>
              <a:pPr algn="ctr"/>
              <a:endParaRPr lang="zh-CN" altLang="en-US" sz="1285" dirty="0">
                <a:solidFill>
                  <a:srgbClr val="FFFFFF"/>
                </a:solidFill>
                <a:latin typeface="Calibri" panose="020F050202020403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19479" name="Rounded Rectangle 169"/>
            <p:cNvSpPr/>
            <p:nvPr/>
          </p:nvSpPr>
          <p:spPr>
            <a:xfrm>
              <a:off x="8674238" y="3018115"/>
              <a:ext cx="288930" cy="193693"/>
            </a:xfrm>
            <a:prstGeom prst="roundRect">
              <a:avLst>
                <a:gd name="adj" fmla="val 16667"/>
              </a:avLst>
            </a:prstGeom>
            <a:solidFill>
              <a:srgbClr val="33CCCC"/>
            </a:solidFill>
            <a:ln w="9525">
              <a:noFill/>
            </a:ln>
          </p:spPr>
          <p:txBody>
            <a:bodyPr lIns="91440" tIns="45720" rIns="91440" bIns="45720" anchor="ctr"/>
            <a:p>
              <a:pPr algn="ctr"/>
              <a:endParaRPr lang="zh-CN" altLang="en-US" sz="1285" dirty="0">
                <a:solidFill>
                  <a:srgbClr val="FFFFFF"/>
                </a:solidFill>
                <a:latin typeface="Calibri" panose="020F050202020403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19480" name="Rounded Rectangle 170"/>
            <p:cNvSpPr/>
            <p:nvPr/>
          </p:nvSpPr>
          <p:spPr>
            <a:xfrm>
              <a:off x="6057996" y="2056001"/>
              <a:ext cx="112715" cy="225446"/>
            </a:xfrm>
            <a:prstGeom prst="roundRect">
              <a:avLst>
                <a:gd name="adj" fmla="val 16667"/>
              </a:avLst>
            </a:prstGeom>
            <a:solidFill>
              <a:srgbClr val="33CCCC">
                <a:alpha val="70195"/>
              </a:srgbClr>
            </a:solidFill>
            <a:ln w="635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40" tIns="45720" rIns="91440" bIns="45720" anchor="ctr"/>
            <a:p>
              <a:pPr algn="ctr"/>
              <a:endParaRPr lang="zh-CN" altLang="en-US" sz="1285" dirty="0">
                <a:solidFill>
                  <a:srgbClr val="FFFFFF"/>
                </a:solidFill>
                <a:latin typeface="Calibri" panose="020F050202020403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19481" name="Rounded Rectangle 171"/>
            <p:cNvSpPr/>
            <p:nvPr/>
          </p:nvSpPr>
          <p:spPr>
            <a:xfrm>
              <a:off x="6053234" y="1228838"/>
              <a:ext cx="74613" cy="133362"/>
            </a:xfrm>
            <a:prstGeom prst="roundRect">
              <a:avLst>
                <a:gd name="adj" fmla="val 16667"/>
              </a:avLst>
            </a:prstGeom>
            <a:solidFill>
              <a:srgbClr val="33CCCC"/>
            </a:solidFill>
            <a:ln w="9525">
              <a:noFill/>
            </a:ln>
          </p:spPr>
          <p:txBody>
            <a:bodyPr lIns="91440" tIns="45720" rIns="91440" bIns="45720" anchor="ctr"/>
            <a:p>
              <a:pPr algn="ctr"/>
              <a:endParaRPr lang="zh-CN" altLang="en-US" sz="1285" dirty="0">
                <a:solidFill>
                  <a:srgbClr val="FFFFFF"/>
                </a:solidFill>
                <a:latin typeface="Calibri" panose="020F050202020403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19482" name="Flowchart: Delay 53"/>
            <p:cNvSpPr/>
            <p:nvPr/>
          </p:nvSpPr>
          <p:spPr>
            <a:xfrm rot="-5400000">
              <a:off x="5898274" y="569609"/>
              <a:ext cx="82508" cy="218207"/>
            </a:xfrm>
            <a:prstGeom prst="flowChartDelay">
              <a:avLst/>
            </a:prstGeom>
            <a:solidFill>
              <a:srgbClr val="33CCCC"/>
            </a:solidFill>
            <a:ln w="9525">
              <a:noFill/>
            </a:ln>
          </p:spPr>
          <p:txBody>
            <a:bodyPr rot="10800000" wrap="none" lIns="91440" tIns="45720" rIns="91440" bIns="45720" anchor="ctr"/>
            <a:p>
              <a:pPr defTabSz="1276350"/>
              <a:endParaRPr lang="zh-CN" altLang="en-US" sz="1285" dirty="0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19483" name="Freeform 54"/>
            <p:cNvSpPr/>
            <p:nvPr/>
          </p:nvSpPr>
          <p:spPr>
            <a:xfrm>
              <a:off x="5820016" y="633101"/>
              <a:ext cx="128905" cy="91122"/>
            </a:xfrm>
            <a:custGeom>
              <a:avLst/>
              <a:gdLst/>
              <a:ahLst/>
              <a:cxnLst>
                <a:cxn ang="0">
                  <a:pos x="0" y="18178"/>
                </a:cxn>
                <a:cxn ang="0">
                  <a:pos x="4669" y="10021"/>
                </a:cxn>
                <a:cxn ang="0">
                  <a:pos x="117385" y="3582"/>
                </a:cxn>
                <a:cxn ang="0">
                  <a:pos x="122721" y="34491"/>
                </a:cxn>
                <a:cxn ang="0">
                  <a:pos x="0" y="37067"/>
                </a:cxn>
              </a:cxnLst>
              <a:pathLst>
                <a:path w="131035" h="122980">
                  <a:moveTo>
                    <a:pt x="0" y="60311"/>
                  </a:moveTo>
                  <a:lnTo>
                    <a:pt x="4985" y="33249"/>
                  </a:lnTo>
                  <a:cubicBezTo>
                    <a:pt x="25875" y="25178"/>
                    <a:pt x="112808" y="0"/>
                    <a:pt x="125338" y="11885"/>
                  </a:cubicBezTo>
                  <a:lnTo>
                    <a:pt x="131035" y="114434"/>
                  </a:lnTo>
                  <a:lnTo>
                    <a:pt x="0" y="122980"/>
                  </a:lnTo>
                </a:path>
              </a:pathLst>
            </a:custGeom>
            <a:solidFill>
              <a:srgbClr val="33CCCC"/>
            </a:solidFill>
            <a:ln w="9525">
              <a:noFill/>
            </a:ln>
          </p:spPr>
          <p:txBody>
            <a:bodyPr/>
            <a:p>
              <a:endParaRPr lang="zh-CN" altLang="en-US" sz="1285"/>
            </a:p>
          </p:txBody>
        </p:sp>
        <p:sp>
          <p:nvSpPr>
            <p:cNvPr id="19484" name="Rounded Rectangle 174"/>
            <p:cNvSpPr/>
            <p:nvPr/>
          </p:nvSpPr>
          <p:spPr>
            <a:xfrm>
              <a:off x="2090771" y="3378510"/>
              <a:ext cx="217490" cy="104785"/>
            </a:xfrm>
            <a:prstGeom prst="roundRect">
              <a:avLst>
                <a:gd name="adj" fmla="val 16667"/>
              </a:avLst>
            </a:prstGeom>
            <a:solidFill>
              <a:srgbClr val="33CCCC">
                <a:alpha val="70195"/>
              </a:srgbClr>
            </a:solidFill>
            <a:ln w="3175" cap="flat" cmpd="sng">
              <a:solidFill>
                <a:schemeClr val="tx1"/>
              </a:solidFill>
              <a:prstDash val="dash"/>
              <a:round/>
              <a:headEnd type="none" w="med" len="med"/>
              <a:tailEnd type="none" w="med" len="med"/>
            </a:ln>
          </p:spPr>
          <p:txBody>
            <a:bodyPr lIns="91440" tIns="45720" rIns="91440" bIns="45720" anchor="ctr"/>
            <a:p>
              <a:pPr algn="ctr"/>
              <a:endParaRPr lang="zh-CN" altLang="en-US" sz="1285" dirty="0">
                <a:solidFill>
                  <a:srgbClr val="FFFFFF"/>
                </a:solidFill>
                <a:latin typeface="Calibri" panose="020F050202020403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19485" name="Rounded Rectangle 175"/>
            <p:cNvSpPr/>
            <p:nvPr/>
          </p:nvSpPr>
          <p:spPr>
            <a:xfrm>
              <a:off x="850914" y="4201545"/>
              <a:ext cx="106682" cy="247038"/>
            </a:xfrm>
            <a:prstGeom prst="roundRect">
              <a:avLst>
                <a:gd name="adj" fmla="val 16667"/>
              </a:avLst>
            </a:prstGeom>
            <a:solidFill>
              <a:srgbClr val="33CCCC"/>
            </a:solidFill>
            <a:ln w="3175" cap="flat" cmpd="sng">
              <a:solidFill>
                <a:schemeClr val="tx1"/>
              </a:solidFill>
              <a:prstDash val="dash"/>
              <a:round/>
              <a:headEnd type="none" w="med" len="med"/>
              <a:tailEnd type="none" w="med" len="med"/>
            </a:ln>
          </p:spPr>
          <p:txBody>
            <a:bodyPr lIns="91440" tIns="45720" rIns="91440" bIns="45720" anchor="ctr"/>
            <a:p>
              <a:pPr algn="ctr"/>
              <a:endParaRPr lang="zh-CN" altLang="en-US" sz="1285" dirty="0">
                <a:solidFill>
                  <a:srgbClr val="FFFFFF"/>
                </a:solidFill>
                <a:latin typeface="Calibri" panose="020F050202020403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19486" name="Rounded Rectangle 176"/>
            <p:cNvSpPr/>
            <p:nvPr/>
          </p:nvSpPr>
          <p:spPr>
            <a:xfrm>
              <a:off x="850914" y="4948692"/>
              <a:ext cx="153990" cy="125423"/>
            </a:xfrm>
            <a:prstGeom prst="roundRect">
              <a:avLst>
                <a:gd name="adj" fmla="val 16667"/>
              </a:avLst>
            </a:prstGeom>
            <a:solidFill>
              <a:srgbClr val="33CCCC">
                <a:alpha val="70195"/>
              </a:srgbClr>
            </a:solidFill>
            <a:ln w="3175" cap="flat" cmpd="sng">
              <a:solidFill>
                <a:schemeClr val="tx1"/>
              </a:solidFill>
              <a:prstDash val="dash"/>
              <a:round/>
              <a:headEnd type="none" w="med" len="med"/>
              <a:tailEnd type="none" w="med" len="med"/>
            </a:ln>
          </p:spPr>
          <p:txBody>
            <a:bodyPr lIns="91440" tIns="45720" rIns="91440" bIns="45720" anchor="ctr"/>
            <a:p>
              <a:pPr algn="ctr"/>
              <a:endParaRPr lang="zh-CN" altLang="en-US" sz="1285" dirty="0">
                <a:solidFill>
                  <a:srgbClr val="FFFFFF"/>
                </a:solidFill>
                <a:latin typeface="Calibri" panose="020F050202020403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19487" name="Rounded Rectangle 177"/>
            <p:cNvSpPr/>
            <p:nvPr/>
          </p:nvSpPr>
          <p:spPr>
            <a:xfrm>
              <a:off x="849327" y="4807391"/>
              <a:ext cx="152402" cy="139713"/>
            </a:xfrm>
            <a:prstGeom prst="roundRect">
              <a:avLst>
                <a:gd name="adj" fmla="val 16667"/>
              </a:avLst>
            </a:prstGeom>
            <a:solidFill>
              <a:srgbClr val="33CCCC">
                <a:alpha val="70195"/>
              </a:srgbClr>
            </a:solidFill>
            <a:ln w="9525">
              <a:noFill/>
            </a:ln>
          </p:spPr>
          <p:txBody>
            <a:bodyPr lIns="91440" tIns="45720" rIns="91440" bIns="45720" anchor="ctr"/>
            <a:p>
              <a:pPr algn="ctr"/>
              <a:endParaRPr lang="zh-CN" altLang="en-US" sz="1285" dirty="0">
                <a:solidFill>
                  <a:srgbClr val="FFFFFF"/>
                </a:solidFill>
                <a:latin typeface="Calibri" panose="020F050202020403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19488" name="Rounded Rectangle 178"/>
            <p:cNvSpPr/>
            <p:nvPr/>
          </p:nvSpPr>
          <p:spPr>
            <a:xfrm>
              <a:off x="850914" y="4680379"/>
              <a:ext cx="152402" cy="134950"/>
            </a:xfrm>
            <a:prstGeom prst="roundRect">
              <a:avLst>
                <a:gd name="adj" fmla="val 16667"/>
              </a:avLst>
            </a:prstGeom>
            <a:solidFill>
              <a:srgbClr val="33CCCC">
                <a:alpha val="70195"/>
              </a:srgbClr>
            </a:solidFill>
            <a:ln w="3175" cap="flat" cmpd="sng">
              <a:solidFill>
                <a:srgbClr val="9966FF"/>
              </a:solidFill>
              <a:prstDash val="dash"/>
              <a:round/>
              <a:headEnd type="none" w="med" len="med"/>
              <a:tailEnd type="none" w="med" len="med"/>
            </a:ln>
          </p:spPr>
          <p:txBody>
            <a:bodyPr lIns="91440" tIns="45720" rIns="91440" bIns="45720" anchor="ctr"/>
            <a:p>
              <a:pPr algn="ctr"/>
              <a:endParaRPr lang="zh-CN" altLang="en-US" sz="1285" dirty="0">
                <a:solidFill>
                  <a:srgbClr val="FFFFFF"/>
                </a:solidFill>
                <a:latin typeface="Calibri" panose="020F050202020403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19489" name="Rounded Rectangle 179"/>
            <p:cNvSpPr/>
            <p:nvPr/>
          </p:nvSpPr>
          <p:spPr>
            <a:xfrm>
              <a:off x="596910" y="4393016"/>
              <a:ext cx="115890" cy="106372"/>
            </a:xfrm>
            <a:prstGeom prst="roundRect">
              <a:avLst>
                <a:gd name="adj" fmla="val 16667"/>
              </a:avLst>
            </a:prstGeom>
            <a:solidFill>
              <a:srgbClr val="FFFF00"/>
            </a:solidFill>
            <a:ln w="3175" cap="flat" cmpd="sng">
              <a:solidFill>
                <a:schemeClr val="tx1"/>
              </a:solidFill>
              <a:prstDash val="dash"/>
              <a:round/>
              <a:headEnd type="none" w="med" len="med"/>
              <a:tailEnd type="none" w="med" len="med"/>
            </a:ln>
          </p:spPr>
          <p:txBody>
            <a:bodyPr lIns="91440" tIns="45720" rIns="91440" bIns="45720" anchor="ctr"/>
            <a:p>
              <a:pPr algn="ctr"/>
              <a:endParaRPr lang="zh-CN" altLang="en-US" sz="1285" dirty="0">
                <a:solidFill>
                  <a:srgbClr val="FFFFFF"/>
                </a:solidFill>
                <a:latin typeface="Calibri" panose="020F050202020403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19490" name="Rounded Rectangle 180"/>
            <p:cNvSpPr/>
            <p:nvPr/>
          </p:nvSpPr>
          <p:spPr>
            <a:xfrm>
              <a:off x="600085" y="5005847"/>
              <a:ext cx="103190" cy="141300"/>
            </a:xfrm>
            <a:prstGeom prst="roundRect">
              <a:avLst>
                <a:gd name="adj" fmla="val 16667"/>
              </a:avLst>
            </a:prstGeom>
            <a:solidFill>
              <a:srgbClr val="FF9966"/>
            </a:solidFill>
            <a:ln w="6350" cap="flat" cmpd="sng">
              <a:solidFill>
                <a:schemeClr val="tx1"/>
              </a:solidFill>
              <a:prstDash val="dash"/>
              <a:round/>
              <a:headEnd type="none" w="med" len="med"/>
              <a:tailEnd type="none" w="med" len="med"/>
            </a:ln>
          </p:spPr>
          <p:txBody>
            <a:bodyPr lIns="91440" tIns="45720" rIns="91440" bIns="45720" anchor="ctr"/>
            <a:p>
              <a:pPr algn="ctr"/>
              <a:endParaRPr lang="zh-CN" altLang="en-US" sz="1285" dirty="0">
                <a:solidFill>
                  <a:srgbClr val="FFFFFF"/>
                </a:solidFill>
                <a:latin typeface="Calibri" panose="020F050202020403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19491" name="Rounded Rectangle 181"/>
            <p:cNvSpPr/>
            <p:nvPr/>
          </p:nvSpPr>
          <p:spPr>
            <a:xfrm>
              <a:off x="584209" y="5637730"/>
              <a:ext cx="115890" cy="139713"/>
            </a:xfrm>
            <a:prstGeom prst="roundRect">
              <a:avLst>
                <a:gd name="adj" fmla="val 16667"/>
              </a:avLst>
            </a:prstGeom>
            <a:solidFill>
              <a:srgbClr val="FFFF00"/>
            </a:solidFill>
            <a:ln w="3175" cap="flat" cmpd="sng">
              <a:solidFill>
                <a:schemeClr val="tx1"/>
              </a:solidFill>
              <a:prstDash val="dash"/>
              <a:round/>
              <a:headEnd type="none" w="med" len="med"/>
              <a:tailEnd type="none" w="med" len="med"/>
            </a:ln>
          </p:spPr>
          <p:txBody>
            <a:bodyPr lIns="91440" tIns="45720" rIns="91440" bIns="45720" anchor="ctr"/>
            <a:p>
              <a:pPr algn="ctr"/>
              <a:endParaRPr lang="zh-CN" altLang="en-US" sz="1285" dirty="0">
                <a:solidFill>
                  <a:srgbClr val="FFFFFF"/>
                </a:solidFill>
                <a:latin typeface="Calibri" panose="020F0502020204030204" pitchFamily="34" charset="0"/>
                <a:ea typeface="宋体" panose="02010600030101010101" pitchFamily="2" charset="-122"/>
              </a:endParaRPr>
            </a:p>
          </p:txBody>
        </p:sp>
        <p:pic>
          <p:nvPicPr>
            <p:cNvPr id="19492" name="Picture 2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7997834" y="3236262"/>
              <a:ext cx="31115" cy="71120"/>
            </a:xfrm>
            <a:prstGeom prst="rect">
              <a:avLst/>
            </a:prstGeom>
            <a:solidFill>
              <a:srgbClr val="33CCCC"/>
            </a:solidFill>
            <a:ln w="9525">
              <a:noFill/>
            </a:ln>
          </p:spPr>
        </p:pic>
        <p:pic>
          <p:nvPicPr>
            <p:cNvPr id="19493" name="Picture 2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8000056" y="3334052"/>
              <a:ext cx="33338" cy="68897"/>
            </a:xfrm>
            <a:prstGeom prst="rect">
              <a:avLst/>
            </a:prstGeom>
            <a:solidFill>
              <a:srgbClr val="33CCCC"/>
            </a:solidFill>
            <a:ln w="9525">
              <a:noFill/>
            </a:ln>
          </p:spPr>
        </p:pic>
        <p:pic>
          <p:nvPicPr>
            <p:cNvPr id="19494" name="Picture 5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703589" y="6149960"/>
              <a:ext cx="182245" cy="173355"/>
            </a:xfrm>
            <a:prstGeom prst="rect">
              <a:avLst/>
            </a:prstGeom>
            <a:solidFill>
              <a:srgbClr val="33CCCC"/>
            </a:solidFill>
            <a:ln w="12700" cap="flat" cmpd="sng">
              <a:solidFill>
                <a:srgbClr val="FF00FF"/>
              </a:solidFill>
              <a:prstDash val="dash"/>
              <a:miter/>
              <a:headEnd type="none" w="med" len="med"/>
              <a:tailEnd type="none" w="med" len="med"/>
            </a:ln>
          </p:spPr>
        </p:pic>
        <p:sp>
          <p:nvSpPr>
            <p:cNvPr id="19495" name="Freeform 185"/>
            <p:cNvSpPr/>
            <p:nvPr/>
          </p:nvSpPr>
          <p:spPr>
            <a:xfrm>
              <a:off x="568334" y="2894278"/>
              <a:ext cx="166691" cy="601717"/>
            </a:xfrm>
            <a:custGeom>
              <a:avLst/>
              <a:gdLst/>
              <a:ahLst/>
              <a:cxnLst>
                <a:cxn ang="0">
                  <a:pos x="16926" y="1658868"/>
                </a:cxn>
                <a:cxn ang="0">
                  <a:pos x="490741" y="1658868"/>
                </a:cxn>
                <a:cxn ang="0">
                  <a:pos x="490741" y="15505"/>
                </a:cxn>
                <a:cxn ang="0">
                  <a:pos x="16926" y="0"/>
                </a:cxn>
                <a:cxn ang="0">
                  <a:pos x="0" y="248057"/>
                </a:cxn>
                <a:cxn ang="0">
                  <a:pos x="270753" y="248057"/>
                </a:cxn>
                <a:cxn ang="0">
                  <a:pos x="253832" y="1023225"/>
                </a:cxn>
                <a:cxn ang="0">
                  <a:pos x="16926" y="1023225"/>
                </a:cxn>
                <a:cxn ang="0">
                  <a:pos x="16926" y="1658868"/>
                </a:cxn>
              </a:cxnLst>
              <a:pathLst>
                <a:path w="116305" h="429127">
                  <a:moveTo>
                    <a:pt x="4011" y="429127"/>
                  </a:moveTo>
                  <a:lnTo>
                    <a:pt x="116305" y="429127"/>
                  </a:lnTo>
                  <a:lnTo>
                    <a:pt x="116305" y="4011"/>
                  </a:lnTo>
                  <a:lnTo>
                    <a:pt x="4011" y="0"/>
                  </a:lnTo>
                  <a:lnTo>
                    <a:pt x="0" y="64169"/>
                  </a:lnTo>
                  <a:lnTo>
                    <a:pt x="64168" y="64169"/>
                  </a:lnTo>
                  <a:cubicBezTo>
                    <a:pt x="62831" y="131011"/>
                    <a:pt x="61495" y="197853"/>
                    <a:pt x="60158" y="264695"/>
                  </a:cubicBezTo>
                  <a:lnTo>
                    <a:pt x="4011" y="264695"/>
                  </a:lnTo>
                  <a:lnTo>
                    <a:pt x="4011" y="429127"/>
                  </a:lnTo>
                  <a:close/>
                </a:path>
              </a:pathLst>
            </a:custGeom>
            <a:solidFill>
              <a:srgbClr val="33CCCC"/>
            </a:solidFill>
            <a:ln w="6350" cap="flat" cmpd="sng">
              <a:solidFill>
                <a:schemeClr val="tx1"/>
              </a:solidFill>
              <a:prstDash val="dash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zh-CN" altLang="en-US" sz="1285"/>
            </a:p>
          </p:txBody>
        </p:sp>
        <p:sp>
          <p:nvSpPr>
            <p:cNvPr id="19496" name="Rounded Rectangle 187"/>
            <p:cNvSpPr/>
            <p:nvPr/>
          </p:nvSpPr>
          <p:spPr>
            <a:xfrm>
              <a:off x="846151" y="2002022"/>
              <a:ext cx="123827" cy="125423"/>
            </a:xfrm>
            <a:prstGeom prst="roundRect">
              <a:avLst>
                <a:gd name="adj" fmla="val 16667"/>
              </a:avLst>
            </a:prstGeom>
            <a:solidFill>
              <a:srgbClr val="FFFF00"/>
            </a:solidFill>
            <a:ln w="3175" cap="flat" cmpd="sng">
              <a:solidFill>
                <a:schemeClr val="tx1"/>
              </a:solidFill>
              <a:prstDash val="dash"/>
              <a:round/>
              <a:headEnd type="none" w="med" len="med"/>
              <a:tailEnd type="none" w="med" len="med"/>
            </a:ln>
          </p:spPr>
          <p:txBody>
            <a:bodyPr lIns="91440" tIns="45720" rIns="91440" bIns="45720" anchor="ctr"/>
            <a:p>
              <a:pPr algn="ctr"/>
              <a:endParaRPr lang="zh-CN" altLang="en-US" sz="1285" dirty="0">
                <a:solidFill>
                  <a:srgbClr val="FFFFFF"/>
                </a:solidFill>
                <a:latin typeface="Calibri" panose="020F050202020403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19497" name="Rounded Rectangle 188"/>
            <p:cNvSpPr/>
            <p:nvPr/>
          </p:nvSpPr>
          <p:spPr>
            <a:xfrm>
              <a:off x="866789" y="1209786"/>
              <a:ext cx="92076" cy="123836"/>
            </a:xfrm>
            <a:prstGeom prst="roundRect">
              <a:avLst>
                <a:gd name="adj" fmla="val 16667"/>
              </a:avLst>
            </a:prstGeom>
            <a:solidFill>
              <a:srgbClr val="33CCCC"/>
            </a:solidFill>
            <a:ln w="9525">
              <a:noFill/>
            </a:ln>
          </p:spPr>
          <p:txBody>
            <a:bodyPr lIns="91440" tIns="45720" rIns="91440" bIns="45720" anchor="ctr"/>
            <a:p>
              <a:pPr algn="ctr"/>
              <a:endParaRPr lang="zh-CN" altLang="en-US" sz="1285" dirty="0">
                <a:solidFill>
                  <a:srgbClr val="FFFFFF"/>
                </a:solidFill>
                <a:latin typeface="Calibri" panose="020F050202020403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19498" name="Rounded Rectangle 82"/>
            <p:cNvSpPr/>
            <p:nvPr/>
          </p:nvSpPr>
          <p:spPr>
            <a:xfrm>
              <a:off x="5810343" y="1898824"/>
              <a:ext cx="60326" cy="101609"/>
            </a:xfrm>
            <a:prstGeom prst="roundRect">
              <a:avLst>
                <a:gd name="adj" fmla="val 16667"/>
              </a:avLst>
            </a:prstGeom>
            <a:solidFill>
              <a:srgbClr val="33CCCC">
                <a:alpha val="70195"/>
              </a:srgbClr>
            </a:solidFill>
            <a:ln w="3175" cap="flat" cmpd="sng">
              <a:solidFill>
                <a:schemeClr val="tx1"/>
              </a:solidFill>
              <a:prstDash val="dash"/>
              <a:round/>
              <a:headEnd type="none" w="med" len="med"/>
              <a:tailEnd type="none" w="med" len="med"/>
            </a:ln>
          </p:spPr>
          <p:txBody>
            <a:bodyPr lIns="91440" tIns="45720" rIns="91440" bIns="45720" anchor="ctr"/>
            <a:p>
              <a:pPr algn="ctr"/>
              <a:endParaRPr lang="zh-CN" altLang="en-US" sz="1285" dirty="0">
                <a:solidFill>
                  <a:srgbClr val="FFFFFF"/>
                </a:solidFill>
                <a:latin typeface="Calibri" panose="020F050202020403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19499" name="Rectangle 190"/>
            <p:cNvSpPr/>
            <p:nvPr/>
          </p:nvSpPr>
          <p:spPr>
            <a:xfrm>
              <a:off x="2209835" y="3054630"/>
              <a:ext cx="571509" cy="177816"/>
            </a:xfrm>
            <a:prstGeom prst="rect">
              <a:avLst/>
            </a:prstGeom>
            <a:solidFill>
              <a:srgbClr val="33CCCC">
                <a:alpha val="70195"/>
              </a:srgbClr>
            </a:solidFill>
            <a:ln w="3175" cap="flat" cmpd="sng">
              <a:solidFill>
                <a:schemeClr val="tx1"/>
              </a:solidFill>
              <a:prstDash val="dash"/>
              <a:miter/>
              <a:headEnd type="none" w="med" len="med"/>
              <a:tailEnd type="none" w="med" len="med"/>
            </a:ln>
          </p:spPr>
          <p:txBody>
            <a:bodyPr lIns="91440" tIns="45720" rIns="91440" bIns="45720" anchor="ctr"/>
            <a:p>
              <a:pPr algn="ctr"/>
              <a:endParaRPr lang="zh-CN" altLang="en-US" sz="1285" dirty="0">
                <a:solidFill>
                  <a:srgbClr val="FFFFFF"/>
                </a:solidFill>
                <a:latin typeface="Calibri" panose="020F050202020403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19500" name="Freeform 191"/>
            <p:cNvSpPr/>
            <p:nvPr/>
          </p:nvSpPr>
          <p:spPr>
            <a:xfrm>
              <a:off x="5200733" y="2576749"/>
              <a:ext cx="484196" cy="638234"/>
            </a:xfrm>
            <a:custGeom>
              <a:avLst/>
              <a:gdLst/>
              <a:ahLst/>
              <a:cxnLst>
                <a:cxn ang="0">
                  <a:pos x="396162" y="1151649"/>
                </a:cxn>
                <a:cxn ang="0">
                  <a:pos x="408333" y="1755278"/>
                </a:cxn>
                <a:cxn ang="0">
                  <a:pos x="11323" y="1744578"/>
                </a:cxn>
                <a:cxn ang="0">
                  <a:pos x="0" y="992016"/>
                </a:cxn>
                <a:cxn ang="0">
                  <a:pos x="1154527" y="22802"/>
                </a:cxn>
                <a:cxn ang="0">
                  <a:pos x="1324314" y="0"/>
                </a:cxn>
                <a:cxn ang="0">
                  <a:pos x="1324314" y="307867"/>
                </a:cxn>
                <a:cxn ang="0">
                  <a:pos x="396162" y="1151649"/>
                </a:cxn>
              </a:cxnLst>
              <a:pathLst>
                <a:path w="346230" h="455538">
                  <a:moveTo>
                    <a:pt x="103573" y="298881"/>
                  </a:moveTo>
                  <a:cubicBezTo>
                    <a:pt x="104634" y="351100"/>
                    <a:pt x="105694" y="403319"/>
                    <a:pt x="106755" y="455538"/>
                  </a:cubicBezTo>
                  <a:lnTo>
                    <a:pt x="2960" y="452761"/>
                  </a:lnTo>
                  <a:cubicBezTo>
                    <a:pt x="1973" y="387658"/>
                    <a:pt x="987" y="322555"/>
                    <a:pt x="0" y="257452"/>
                  </a:cubicBezTo>
                  <a:lnTo>
                    <a:pt x="301841" y="5918"/>
                  </a:lnTo>
                  <a:lnTo>
                    <a:pt x="346230" y="0"/>
                  </a:lnTo>
                  <a:lnTo>
                    <a:pt x="346230" y="79899"/>
                  </a:lnTo>
                  <a:lnTo>
                    <a:pt x="103573" y="298881"/>
                  </a:lnTo>
                  <a:close/>
                </a:path>
              </a:pathLst>
            </a:custGeom>
            <a:solidFill>
              <a:srgbClr val="33CCCC">
                <a:alpha val="70195"/>
              </a:srgbClr>
            </a:solidFill>
            <a:ln w="3175" cap="flat" cmpd="sng">
              <a:solidFill>
                <a:srgbClr val="385D8A"/>
              </a:solidFill>
              <a:prstDash val="dash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zh-CN" altLang="en-US" sz="1285"/>
            </a:p>
          </p:txBody>
        </p:sp>
        <p:sp>
          <p:nvSpPr>
            <p:cNvPr id="19501" name="Freeform 192"/>
            <p:cNvSpPr/>
            <p:nvPr/>
          </p:nvSpPr>
          <p:spPr>
            <a:xfrm>
              <a:off x="6188174" y="2503718"/>
              <a:ext cx="503246" cy="72237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3685" y="633454"/>
                </a:cxn>
                <a:cxn ang="0">
                  <a:pos x="985286" y="1666988"/>
                </a:cxn>
                <a:cxn ang="0">
                  <a:pos x="985286" y="2300441"/>
                </a:cxn>
                <a:cxn ang="0">
                  <a:pos x="998969" y="2267102"/>
                </a:cxn>
                <a:cxn ang="0">
                  <a:pos x="1368449" y="2300441"/>
                </a:cxn>
                <a:cxn ang="0">
                  <a:pos x="1382133" y="1483617"/>
                </a:cxn>
                <a:cxn ang="0">
                  <a:pos x="0" y="0"/>
                </a:cxn>
              </a:cxnLst>
              <a:pathLst>
                <a:path w="359355" h="491001">
                  <a:moveTo>
                    <a:pt x="0" y="0"/>
                  </a:moveTo>
                  <a:lnTo>
                    <a:pt x="3558" y="135203"/>
                  </a:lnTo>
                  <a:lnTo>
                    <a:pt x="256174" y="355798"/>
                  </a:lnTo>
                  <a:lnTo>
                    <a:pt x="256174" y="491001"/>
                  </a:lnTo>
                  <a:lnTo>
                    <a:pt x="259732" y="483885"/>
                  </a:lnTo>
                  <a:lnTo>
                    <a:pt x="355797" y="491001"/>
                  </a:lnTo>
                  <a:lnTo>
                    <a:pt x="359355" y="31666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3CCCC">
                <a:alpha val="70195"/>
              </a:srgbClr>
            </a:solidFill>
            <a:ln w="3175" cap="flat" cmpd="sng">
              <a:solidFill>
                <a:srgbClr val="385D8A"/>
              </a:solidFill>
              <a:prstDash val="dash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zh-CN" altLang="en-US" sz="1285"/>
            </a:p>
          </p:txBody>
        </p:sp>
        <p:sp>
          <p:nvSpPr>
            <p:cNvPr id="19502" name="Rounded Rectangle 193"/>
            <p:cNvSpPr/>
            <p:nvPr/>
          </p:nvSpPr>
          <p:spPr>
            <a:xfrm>
              <a:off x="4662562" y="3060981"/>
              <a:ext cx="128589" cy="165115"/>
            </a:xfrm>
            <a:prstGeom prst="roundRect">
              <a:avLst>
                <a:gd name="adj" fmla="val 16667"/>
              </a:avLst>
            </a:prstGeom>
            <a:solidFill>
              <a:srgbClr val="33CCCC">
                <a:alpha val="70195"/>
              </a:srgbClr>
            </a:solidFill>
            <a:ln w="3175" cap="flat" cmpd="sng">
              <a:solidFill>
                <a:srgbClr val="808080"/>
              </a:solidFill>
              <a:prstDash val="dash"/>
              <a:round/>
              <a:headEnd type="none" w="med" len="med"/>
              <a:tailEnd type="none" w="med" len="med"/>
            </a:ln>
          </p:spPr>
          <p:txBody>
            <a:bodyPr lIns="91440" tIns="45720" rIns="91440" bIns="45720" anchor="ctr"/>
            <a:p>
              <a:pPr algn="ctr"/>
              <a:endParaRPr lang="zh-CN" altLang="en-US" sz="1285" dirty="0">
                <a:solidFill>
                  <a:srgbClr val="FFFFFF"/>
                </a:solidFill>
                <a:latin typeface="Calibri" panose="020F050202020403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19503" name="Rounded Rectangle 194"/>
            <p:cNvSpPr/>
            <p:nvPr/>
          </p:nvSpPr>
          <p:spPr>
            <a:xfrm>
              <a:off x="4791151" y="3060981"/>
              <a:ext cx="127002" cy="165115"/>
            </a:xfrm>
            <a:prstGeom prst="roundRect">
              <a:avLst>
                <a:gd name="adj" fmla="val 16667"/>
              </a:avLst>
            </a:prstGeom>
            <a:solidFill>
              <a:srgbClr val="33CCCC">
                <a:alpha val="70195"/>
              </a:srgbClr>
            </a:solidFill>
            <a:ln w="3175" cap="flat" cmpd="sng">
              <a:solidFill>
                <a:schemeClr val="tx1"/>
              </a:solidFill>
              <a:prstDash val="dash"/>
              <a:round/>
              <a:headEnd type="none" w="med" len="med"/>
              <a:tailEnd type="none" w="med" len="med"/>
            </a:ln>
          </p:spPr>
          <p:txBody>
            <a:bodyPr lIns="91440" tIns="45720" rIns="91440" bIns="45720" anchor="ctr"/>
            <a:p>
              <a:pPr algn="ctr"/>
              <a:endParaRPr lang="zh-CN" altLang="en-US" sz="1285" dirty="0">
                <a:solidFill>
                  <a:srgbClr val="FFFFFF"/>
                </a:solidFill>
                <a:latin typeface="Calibri" panose="020F050202020403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19504" name="Rounded Rectangle 195"/>
            <p:cNvSpPr/>
            <p:nvPr/>
          </p:nvSpPr>
          <p:spPr>
            <a:xfrm>
              <a:off x="4921328" y="3060981"/>
              <a:ext cx="128590" cy="165115"/>
            </a:xfrm>
            <a:prstGeom prst="roundRect">
              <a:avLst>
                <a:gd name="adj" fmla="val 16667"/>
              </a:avLst>
            </a:prstGeom>
            <a:solidFill>
              <a:srgbClr val="33CCCC">
                <a:alpha val="70195"/>
              </a:srgbClr>
            </a:solidFill>
            <a:ln w="3175" cap="flat" cmpd="sng">
              <a:solidFill>
                <a:schemeClr val="tx1"/>
              </a:solidFill>
              <a:prstDash val="dash"/>
              <a:round/>
              <a:headEnd type="none" w="med" len="med"/>
              <a:tailEnd type="none" w="med" len="med"/>
            </a:ln>
          </p:spPr>
          <p:txBody>
            <a:bodyPr lIns="91440" tIns="45720" rIns="91440" bIns="45720" anchor="ctr"/>
            <a:p>
              <a:pPr algn="ctr"/>
              <a:endParaRPr lang="zh-CN" altLang="en-US" sz="1285" dirty="0">
                <a:solidFill>
                  <a:srgbClr val="FFFFFF"/>
                </a:solidFill>
                <a:latin typeface="Calibri" panose="020F050202020403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19505" name="Rounded Rectangle 196"/>
            <p:cNvSpPr/>
            <p:nvPr/>
          </p:nvSpPr>
          <p:spPr>
            <a:xfrm>
              <a:off x="5048330" y="3060981"/>
              <a:ext cx="150815" cy="165115"/>
            </a:xfrm>
            <a:prstGeom prst="roundRect">
              <a:avLst>
                <a:gd name="adj" fmla="val 16667"/>
              </a:avLst>
            </a:prstGeom>
            <a:solidFill>
              <a:srgbClr val="33CCCC">
                <a:alpha val="70195"/>
              </a:srgbClr>
            </a:solidFill>
            <a:ln w="3175" cap="flat" cmpd="sng">
              <a:solidFill>
                <a:schemeClr val="tx1"/>
              </a:solidFill>
              <a:prstDash val="dash"/>
              <a:round/>
              <a:headEnd type="none" w="med" len="med"/>
              <a:tailEnd type="none" w="med" len="med"/>
            </a:ln>
          </p:spPr>
          <p:txBody>
            <a:bodyPr lIns="91440" tIns="45720" rIns="91440" bIns="45720" anchor="ctr"/>
            <a:p>
              <a:pPr algn="ctr"/>
              <a:endParaRPr lang="zh-CN" altLang="en-US" sz="1285" dirty="0">
                <a:solidFill>
                  <a:srgbClr val="FFFFFF"/>
                </a:solidFill>
                <a:latin typeface="Calibri" panose="020F050202020403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19506" name="Freeform 197"/>
            <p:cNvSpPr/>
            <p:nvPr/>
          </p:nvSpPr>
          <p:spPr>
            <a:xfrm>
              <a:off x="5521413" y="2583100"/>
              <a:ext cx="333380" cy="63506"/>
            </a:xfrm>
            <a:custGeom>
              <a:avLst/>
              <a:gdLst/>
              <a:ahLst/>
              <a:cxnLst>
                <a:cxn ang="0">
                  <a:pos x="192061" y="0"/>
                </a:cxn>
                <a:cxn ang="0">
                  <a:pos x="676792" y="0"/>
                </a:cxn>
                <a:cxn ang="0">
                  <a:pos x="676792" y="61922"/>
                </a:cxn>
                <a:cxn ang="0">
                  <a:pos x="0" y="58481"/>
                </a:cxn>
                <a:cxn ang="0">
                  <a:pos x="192061" y="0"/>
                </a:cxn>
              </a:cxnLst>
              <a:pathLst>
                <a:path w="263290" h="64043">
                  <a:moveTo>
                    <a:pt x="74717" y="0"/>
                  </a:moveTo>
                  <a:lnTo>
                    <a:pt x="263290" y="0"/>
                  </a:lnTo>
                  <a:lnTo>
                    <a:pt x="263290" y="64043"/>
                  </a:lnTo>
                  <a:lnTo>
                    <a:pt x="0" y="60485"/>
                  </a:lnTo>
                  <a:lnTo>
                    <a:pt x="74717" y="0"/>
                  </a:lnTo>
                  <a:close/>
                </a:path>
              </a:pathLst>
            </a:custGeom>
            <a:solidFill>
              <a:srgbClr val="33CCCC">
                <a:alpha val="70195"/>
              </a:srgbClr>
            </a:solidFill>
            <a:ln w="3175" cap="flat" cmpd="sng">
              <a:solidFill>
                <a:srgbClr val="385D8A"/>
              </a:solidFill>
              <a:prstDash val="dash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zh-CN" altLang="en-US" sz="1285"/>
            </a:p>
          </p:txBody>
        </p:sp>
        <p:sp>
          <p:nvSpPr>
            <p:cNvPr id="19507" name="Freeform 198"/>
            <p:cNvSpPr/>
            <p:nvPr/>
          </p:nvSpPr>
          <p:spPr>
            <a:xfrm flipH="1">
              <a:off x="6018309" y="2576749"/>
              <a:ext cx="344492" cy="71444"/>
            </a:xfrm>
            <a:custGeom>
              <a:avLst/>
              <a:gdLst/>
              <a:ahLst/>
              <a:cxnLst>
                <a:cxn ang="0">
                  <a:pos x="218979" y="0"/>
                </a:cxn>
                <a:cxn ang="0">
                  <a:pos x="771638" y="0"/>
                </a:cxn>
                <a:cxn ang="0">
                  <a:pos x="771638" y="99185"/>
                </a:cxn>
                <a:cxn ang="0">
                  <a:pos x="0" y="93676"/>
                </a:cxn>
                <a:cxn ang="0">
                  <a:pos x="218979" y="0"/>
                </a:cxn>
              </a:cxnLst>
              <a:pathLst>
                <a:path w="263290" h="64043">
                  <a:moveTo>
                    <a:pt x="74717" y="0"/>
                  </a:moveTo>
                  <a:lnTo>
                    <a:pt x="263290" y="0"/>
                  </a:lnTo>
                  <a:lnTo>
                    <a:pt x="263290" y="64043"/>
                  </a:lnTo>
                  <a:lnTo>
                    <a:pt x="0" y="60485"/>
                  </a:lnTo>
                  <a:lnTo>
                    <a:pt x="74717" y="0"/>
                  </a:lnTo>
                  <a:close/>
                </a:path>
              </a:pathLst>
            </a:custGeom>
            <a:solidFill>
              <a:srgbClr val="33CCCC">
                <a:alpha val="70195"/>
              </a:srgbClr>
            </a:solidFill>
            <a:ln w="3175" cap="flat" cmpd="sng">
              <a:solidFill>
                <a:srgbClr val="385D8A"/>
              </a:solidFill>
              <a:prstDash val="dash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zh-CN" altLang="en-US" sz="1285"/>
            </a:p>
          </p:txBody>
        </p:sp>
        <p:sp>
          <p:nvSpPr>
            <p:cNvPr id="19508" name="Rounded Rectangle 199"/>
            <p:cNvSpPr/>
            <p:nvPr/>
          </p:nvSpPr>
          <p:spPr>
            <a:xfrm>
              <a:off x="5354723" y="3076857"/>
              <a:ext cx="88901" cy="169879"/>
            </a:xfrm>
            <a:prstGeom prst="roundRect">
              <a:avLst>
                <a:gd name="adj" fmla="val 16667"/>
              </a:avLst>
            </a:prstGeom>
            <a:solidFill>
              <a:srgbClr val="33CCCC">
                <a:alpha val="70195"/>
              </a:srgbClr>
            </a:solidFill>
            <a:ln w="3175" cap="flat" cmpd="sng">
              <a:solidFill>
                <a:schemeClr val="tx1"/>
              </a:solidFill>
              <a:prstDash val="dash"/>
              <a:round/>
              <a:headEnd type="none" w="med" len="med"/>
              <a:tailEnd type="none" w="med" len="med"/>
            </a:ln>
          </p:spPr>
          <p:txBody>
            <a:bodyPr lIns="91440" tIns="45720" rIns="91440" bIns="45720" anchor="ctr"/>
            <a:p>
              <a:pPr algn="ctr"/>
              <a:endParaRPr lang="zh-CN" altLang="en-US" sz="1285" dirty="0">
                <a:solidFill>
                  <a:srgbClr val="FFFFFF"/>
                </a:solidFill>
                <a:latin typeface="Calibri" panose="020F050202020403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19509" name="Rounded Rectangle 200"/>
            <p:cNvSpPr/>
            <p:nvPr/>
          </p:nvSpPr>
          <p:spPr>
            <a:xfrm>
              <a:off x="5446800" y="3076857"/>
              <a:ext cx="90488" cy="169879"/>
            </a:xfrm>
            <a:prstGeom prst="roundRect">
              <a:avLst>
                <a:gd name="adj" fmla="val 16667"/>
              </a:avLst>
            </a:prstGeom>
            <a:solidFill>
              <a:srgbClr val="33CCCC">
                <a:alpha val="70195"/>
              </a:srgbClr>
            </a:solidFill>
            <a:ln w="3175" cap="flat" cmpd="sng">
              <a:solidFill>
                <a:schemeClr val="tx1"/>
              </a:solidFill>
              <a:prstDash val="dash"/>
              <a:round/>
              <a:headEnd type="none" w="med" len="med"/>
              <a:tailEnd type="none" w="med" len="med"/>
            </a:ln>
          </p:spPr>
          <p:txBody>
            <a:bodyPr lIns="91440" tIns="45720" rIns="91440" bIns="45720" anchor="ctr"/>
            <a:p>
              <a:pPr algn="ctr"/>
              <a:endParaRPr lang="zh-CN" altLang="en-US" sz="1285" dirty="0">
                <a:solidFill>
                  <a:srgbClr val="FFFFFF"/>
                </a:solidFill>
                <a:latin typeface="Calibri" panose="020F050202020403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19510" name="Rounded Rectangle 201"/>
            <p:cNvSpPr/>
            <p:nvPr/>
          </p:nvSpPr>
          <p:spPr>
            <a:xfrm>
              <a:off x="5540463" y="3076857"/>
              <a:ext cx="88901" cy="169879"/>
            </a:xfrm>
            <a:prstGeom prst="roundRect">
              <a:avLst>
                <a:gd name="adj" fmla="val 16667"/>
              </a:avLst>
            </a:prstGeom>
            <a:solidFill>
              <a:srgbClr val="33CCCC">
                <a:alpha val="70195"/>
              </a:srgbClr>
            </a:solidFill>
            <a:ln w="3175" cap="flat" cmpd="sng">
              <a:solidFill>
                <a:schemeClr val="tx1"/>
              </a:solidFill>
              <a:prstDash val="dash"/>
              <a:round/>
              <a:headEnd type="none" w="med" len="med"/>
              <a:tailEnd type="none" w="med" len="med"/>
            </a:ln>
          </p:spPr>
          <p:txBody>
            <a:bodyPr lIns="91440" tIns="45720" rIns="91440" bIns="45720" anchor="ctr"/>
            <a:p>
              <a:pPr algn="ctr"/>
              <a:endParaRPr lang="zh-CN" altLang="en-US" sz="1285" dirty="0">
                <a:solidFill>
                  <a:srgbClr val="FFFFFF"/>
                </a:solidFill>
                <a:latin typeface="Calibri" panose="020F050202020403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19511" name="Rounded Rectangle 202"/>
            <p:cNvSpPr/>
            <p:nvPr/>
          </p:nvSpPr>
          <p:spPr>
            <a:xfrm>
              <a:off x="5632540" y="3073682"/>
              <a:ext cx="90489" cy="168290"/>
            </a:xfrm>
            <a:prstGeom prst="roundRect">
              <a:avLst>
                <a:gd name="adj" fmla="val 16667"/>
              </a:avLst>
            </a:prstGeom>
            <a:solidFill>
              <a:srgbClr val="33CCCC">
                <a:alpha val="70195"/>
              </a:srgbClr>
            </a:solidFill>
            <a:ln w="3175" cap="flat" cmpd="sng">
              <a:solidFill>
                <a:schemeClr val="tx1"/>
              </a:solidFill>
              <a:prstDash val="dash"/>
              <a:round/>
              <a:headEnd type="none" w="med" len="med"/>
              <a:tailEnd type="none" w="med" len="med"/>
            </a:ln>
          </p:spPr>
          <p:txBody>
            <a:bodyPr lIns="91440" tIns="45720" rIns="91440" bIns="45720" anchor="ctr"/>
            <a:p>
              <a:pPr algn="ctr"/>
              <a:endParaRPr lang="zh-CN" altLang="en-US" sz="1285" dirty="0">
                <a:solidFill>
                  <a:srgbClr val="FFFFFF"/>
                </a:solidFill>
                <a:latin typeface="Calibri" panose="020F050202020403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19512" name="Rounded Rectangle 203"/>
            <p:cNvSpPr/>
            <p:nvPr/>
          </p:nvSpPr>
          <p:spPr>
            <a:xfrm>
              <a:off x="6439003" y="3048279"/>
              <a:ext cx="103190" cy="166703"/>
            </a:xfrm>
            <a:prstGeom prst="roundRect">
              <a:avLst>
                <a:gd name="adj" fmla="val 16667"/>
              </a:avLst>
            </a:prstGeom>
            <a:solidFill>
              <a:srgbClr val="33CCCC">
                <a:alpha val="70195"/>
              </a:srgbClr>
            </a:solidFill>
            <a:ln w="3175" cap="flat" cmpd="sng">
              <a:solidFill>
                <a:schemeClr val="tx1"/>
              </a:solidFill>
              <a:prstDash val="dash"/>
              <a:round/>
              <a:headEnd type="none" w="med" len="med"/>
              <a:tailEnd type="none" w="med" len="med"/>
            </a:ln>
          </p:spPr>
          <p:txBody>
            <a:bodyPr lIns="91440" tIns="45720" rIns="91440" bIns="45720" anchor="ctr"/>
            <a:p>
              <a:pPr algn="ctr"/>
              <a:endParaRPr lang="zh-CN" altLang="en-US" sz="1285" dirty="0">
                <a:solidFill>
                  <a:srgbClr val="FFFFFF"/>
                </a:solidFill>
                <a:latin typeface="Calibri" panose="020F050202020403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19513" name="Rounded Rectangle 204"/>
            <p:cNvSpPr/>
            <p:nvPr/>
          </p:nvSpPr>
          <p:spPr>
            <a:xfrm>
              <a:off x="6356451" y="3048279"/>
              <a:ext cx="88901" cy="166703"/>
            </a:xfrm>
            <a:prstGeom prst="roundRect">
              <a:avLst>
                <a:gd name="adj" fmla="val 16667"/>
              </a:avLst>
            </a:prstGeom>
            <a:solidFill>
              <a:srgbClr val="33CCCC">
                <a:alpha val="70195"/>
              </a:srgbClr>
            </a:solidFill>
            <a:ln w="3175" cap="flat" cmpd="sng">
              <a:solidFill>
                <a:schemeClr val="tx1"/>
              </a:solidFill>
              <a:prstDash val="dash"/>
              <a:round/>
              <a:headEnd type="none" w="med" len="med"/>
              <a:tailEnd type="none" w="med" len="med"/>
            </a:ln>
          </p:spPr>
          <p:txBody>
            <a:bodyPr lIns="91440" tIns="45720" rIns="91440" bIns="45720" anchor="ctr"/>
            <a:p>
              <a:pPr algn="ctr"/>
              <a:endParaRPr lang="zh-CN" altLang="en-US" sz="1285" dirty="0">
                <a:solidFill>
                  <a:srgbClr val="FFFFFF"/>
                </a:solidFill>
                <a:latin typeface="Calibri" panose="020F050202020403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19514" name="Rounded Rectangle 205"/>
            <p:cNvSpPr/>
            <p:nvPr/>
          </p:nvSpPr>
          <p:spPr>
            <a:xfrm>
              <a:off x="6262788" y="3048279"/>
              <a:ext cx="90488" cy="166703"/>
            </a:xfrm>
            <a:prstGeom prst="roundRect">
              <a:avLst>
                <a:gd name="adj" fmla="val 16667"/>
              </a:avLst>
            </a:prstGeom>
            <a:solidFill>
              <a:srgbClr val="33CCCC">
                <a:alpha val="70195"/>
              </a:srgbClr>
            </a:solidFill>
            <a:ln w="3175" cap="flat" cmpd="sng">
              <a:solidFill>
                <a:schemeClr val="tx1"/>
              </a:solidFill>
              <a:prstDash val="dash"/>
              <a:round/>
              <a:headEnd type="none" w="med" len="med"/>
              <a:tailEnd type="none" w="med" len="med"/>
            </a:ln>
          </p:spPr>
          <p:txBody>
            <a:bodyPr lIns="91440" tIns="45720" rIns="91440" bIns="45720" anchor="ctr"/>
            <a:p>
              <a:pPr algn="ctr"/>
              <a:endParaRPr lang="zh-CN" altLang="en-US" sz="1285" dirty="0">
                <a:solidFill>
                  <a:srgbClr val="FFFFFF"/>
                </a:solidFill>
                <a:latin typeface="Calibri" panose="020F050202020403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19515" name="Rounded Rectangle 206"/>
            <p:cNvSpPr/>
            <p:nvPr/>
          </p:nvSpPr>
          <p:spPr>
            <a:xfrm>
              <a:off x="6167536" y="3048279"/>
              <a:ext cx="88901" cy="166703"/>
            </a:xfrm>
            <a:prstGeom prst="roundRect">
              <a:avLst>
                <a:gd name="adj" fmla="val 16667"/>
              </a:avLst>
            </a:prstGeom>
            <a:solidFill>
              <a:srgbClr val="33CCCC">
                <a:alpha val="70195"/>
              </a:srgbClr>
            </a:solidFill>
            <a:ln w="3175" cap="flat" cmpd="sng">
              <a:solidFill>
                <a:schemeClr val="tx1"/>
              </a:solidFill>
              <a:prstDash val="dash"/>
              <a:round/>
              <a:headEnd type="none" w="med" len="med"/>
              <a:tailEnd type="none" w="med" len="med"/>
            </a:ln>
          </p:spPr>
          <p:txBody>
            <a:bodyPr lIns="91440" tIns="45720" rIns="91440" bIns="45720" anchor="ctr"/>
            <a:p>
              <a:pPr algn="ctr"/>
              <a:endParaRPr lang="zh-CN" altLang="en-US" sz="1285" dirty="0">
                <a:solidFill>
                  <a:srgbClr val="FFFFFF"/>
                </a:solidFill>
                <a:latin typeface="Calibri" panose="020F050202020403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19516" name="Rounded Rectangle 207"/>
            <p:cNvSpPr/>
            <p:nvPr/>
          </p:nvSpPr>
          <p:spPr>
            <a:xfrm>
              <a:off x="6902560" y="3057805"/>
              <a:ext cx="101602" cy="149239"/>
            </a:xfrm>
            <a:prstGeom prst="roundRect">
              <a:avLst>
                <a:gd name="adj" fmla="val 16667"/>
              </a:avLst>
            </a:prstGeom>
            <a:solidFill>
              <a:srgbClr val="FFFF00"/>
            </a:solidFill>
            <a:ln w="3175" cap="flat" cmpd="sng">
              <a:solidFill>
                <a:schemeClr val="tx1"/>
              </a:solidFill>
              <a:prstDash val="dash"/>
              <a:round/>
              <a:headEnd type="none" w="med" len="med"/>
              <a:tailEnd type="none" w="med" len="med"/>
            </a:ln>
          </p:spPr>
          <p:txBody>
            <a:bodyPr lIns="91440" tIns="45720" rIns="91440" bIns="45720" anchor="ctr"/>
            <a:p>
              <a:pPr algn="ctr"/>
              <a:endParaRPr lang="zh-CN" altLang="en-US" sz="1285" dirty="0">
                <a:solidFill>
                  <a:srgbClr val="FFFFFF"/>
                </a:solidFill>
                <a:latin typeface="Calibri" panose="020F050202020403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19517" name="Rounded Rectangle 208"/>
            <p:cNvSpPr/>
            <p:nvPr/>
          </p:nvSpPr>
          <p:spPr>
            <a:xfrm>
              <a:off x="6796196" y="3057805"/>
              <a:ext cx="101602" cy="149239"/>
            </a:xfrm>
            <a:prstGeom prst="roundRect">
              <a:avLst>
                <a:gd name="adj" fmla="val 16667"/>
              </a:avLst>
            </a:prstGeom>
            <a:solidFill>
              <a:srgbClr val="FF9900"/>
            </a:solidFill>
            <a:ln w="3175" cap="flat" cmpd="sng">
              <a:solidFill>
                <a:srgbClr val="808080"/>
              </a:solidFill>
              <a:prstDash val="dash"/>
              <a:round/>
              <a:headEnd type="none" w="med" len="med"/>
              <a:tailEnd type="none" w="med" len="med"/>
            </a:ln>
          </p:spPr>
          <p:txBody>
            <a:bodyPr lIns="91440" tIns="45720" rIns="91440" bIns="45720" anchor="ctr"/>
            <a:p>
              <a:pPr algn="ctr"/>
              <a:endParaRPr lang="zh-CN" altLang="en-US" sz="1285" dirty="0">
                <a:solidFill>
                  <a:srgbClr val="FFFFFF"/>
                </a:solidFill>
                <a:latin typeface="Calibri" panose="020F050202020403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19518" name="Flowchart: Delay 53"/>
            <p:cNvSpPr/>
            <p:nvPr/>
          </p:nvSpPr>
          <p:spPr>
            <a:xfrm rot="-5400000">
              <a:off x="723507" y="574580"/>
              <a:ext cx="82508" cy="218207"/>
            </a:xfrm>
            <a:prstGeom prst="flowChartDelay">
              <a:avLst/>
            </a:prstGeom>
            <a:solidFill>
              <a:srgbClr val="33CCCC"/>
            </a:solidFill>
            <a:ln w="3175" cap="flat" cmpd="sng">
              <a:solidFill>
                <a:schemeClr val="tx1"/>
              </a:solidFill>
              <a:prstDash val="dash"/>
              <a:miter/>
              <a:headEnd type="none" w="med" len="med"/>
              <a:tailEnd type="none" w="med" len="med"/>
            </a:ln>
          </p:spPr>
          <p:txBody>
            <a:bodyPr rot="10800000" wrap="none" lIns="91440" tIns="45720" rIns="91440" bIns="45720" anchor="ctr"/>
            <a:p>
              <a:pPr defTabSz="1276350"/>
              <a:endParaRPr lang="zh-CN" altLang="en-US" sz="1285" dirty="0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19519" name="Freeform 54"/>
            <p:cNvSpPr/>
            <p:nvPr/>
          </p:nvSpPr>
          <p:spPr>
            <a:xfrm>
              <a:off x="645250" y="638073"/>
              <a:ext cx="128905" cy="91122"/>
            </a:xfrm>
            <a:custGeom>
              <a:avLst/>
              <a:gdLst/>
              <a:ahLst/>
              <a:cxnLst>
                <a:cxn ang="0">
                  <a:pos x="0" y="18178"/>
                </a:cxn>
                <a:cxn ang="0">
                  <a:pos x="4669" y="10021"/>
                </a:cxn>
                <a:cxn ang="0">
                  <a:pos x="117385" y="3582"/>
                </a:cxn>
                <a:cxn ang="0">
                  <a:pos x="122721" y="34491"/>
                </a:cxn>
                <a:cxn ang="0">
                  <a:pos x="0" y="37067"/>
                </a:cxn>
              </a:cxnLst>
              <a:pathLst>
                <a:path w="131035" h="122980">
                  <a:moveTo>
                    <a:pt x="0" y="60311"/>
                  </a:moveTo>
                  <a:lnTo>
                    <a:pt x="4985" y="33249"/>
                  </a:lnTo>
                  <a:cubicBezTo>
                    <a:pt x="25875" y="25178"/>
                    <a:pt x="112808" y="0"/>
                    <a:pt x="125338" y="11885"/>
                  </a:cubicBezTo>
                  <a:lnTo>
                    <a:pt x="131035" y="114434"/>
                  </a:lnTo>
                  <a:lnTo>
                    <a:pt x="0" y="122980"/>
                  </a:lnTo>
                </a:path>
              </a:pathLst>
            </a:custGeom>
            <a:solidFill>
              <a:srgbClr val="33CCCC"/>
            </a:solidFill>
            <a:ln w="9525">
              <a:noFill/>
            </a:ln>
          </p:spPr>
          <p:txBody>
            <a:bodyPr/>
            <a:p>
              <a:endParaRPr lang="zh-CN" altLang="en-US" sz="1285"/>
            </a:p>
          </p:txBody>
        </p:sp>
        <p:sp>
          <p:nvSpPr>
            <p:cNvPr id="19520" name="Rounded Rectangle 211"/>
            <p:cNvSpPr/>
            <p:nvPr/>
          </p:nvSpPr>
          <p:spPr>
            <a:xfrm>
              <a:off x="842976" y="2883164"/>
              <a:ext cx="144464" cy="128600"/>
            </a:xfrm>
            <a:prstGeom prst="roundRect">
              <a:avLst>
                <a:gd name="adj" fmla="val 16667"/>
              </a:avLst>
            </a:prstGeom>
            <a:solidFill>
              <a:srgbClr val="FF9900"/>
            </a:solidFill>
            <a:ln w="3175" cap="flat" cmpd="sng">
              <a:solidFill>
                <a:schemeClr val="tx1"/>
              </a:solidFill>
              <a:prstDash val="dash"/>
              <a:round/>
              <a:headEnd type="none" w="med" len="med"/>
              <a:tailEnd type="none" w="med" len="med"/>
            </a:ln>
          </p:spPr>
          <p:txBody>
            <a:bodyPr lIns="91440" tIns="45720" rIns="91440" bIns="45720" anchor="ctr"/>
            <a:p>
              <a:pPr algn="ctr"/>
              <a:endParaRPr lang="zh-CN" altLang="en-US" sz="1285" dirty="0">
                <a:solidFill>
                  <a:srgbClr val="FFFFFF"/>
                </a:solidFill>
                <a:latin typeface="Calibri" panose="020F050202020403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19521" name="Rounded Rectangle 212"/>
            <p:cNvSpPr/>
            <p:nvPr/>
          </p:nvSpPr>
          <p:spPr>
            <a:xfrm>
              <a:off x="839801" y="3008589"/>
              <a:ext cx="223841" cy="160352"/>
            </a:xfrm>
            <a:prstGeom prst="roundRect">
              <a:avLst>
                <a:gd name="adj" fmla="val 16667"/>
              </a:avLst>
            </a:prstGeom>
            <a:solidFill>
              <a:srgbClr val="FF9900"/>
            </a:solidFill>
            <a:ln w="3175" cap="flat" cmpd="sng">
              <a:solidFill>
                <a:schemeClr val="tx1"/>
              </a:solidFill>
              <a:prstDash val="dash"/>
              <a:round/>
              <a:headEnd type="none" w="med" len="med"/>
              <a:tailEnd type="none" w="med" len="med"/>
            </a:ln>
          </p:spPr>
          <p:txBody>
            <a:bodyPr lIns="91440" tIns="45720" rIns="91440" bIns="45720" anchor="ctr"/>
            <a:p>
              <a:pPr algn="ctr"/>
              <a:endParaRPr lang="zh-CN" altLang="en-US" sz="1285" dirty="0">
                <a:solidFill>
                  <a:srgbClr val="FFFFFF"/>
                </a:solidFill>
                <a:latin typeface="Calibri" panose="020F0502020204030204" pitchFamily="34" charset="0"/>
                <a:ea typeface="宋体" panose="02010600030101010101" pitchFamily="2" charset="-122"/>
              </a:endParaRPr>
            </a:p>
          </p:txBody>
        </p:sp>
        <p:cxnSp>
          <p:nvCxnSpPr>
            <p:cNvPr id="19522" name="Straight Connector 213"/>
            <p:cNvCxnSpPr/>
            <p:nvPr/>
          </p:nvCxnSpPr>
          <p:spPr>
            <a:xfrm rot="-5400000" flipH="1">
              <a:off x="880982" y="3084707"/>
              <a:ext cx="154001" cy="1587"/>
            </a:xfrm>
            <a:prstGeom prst="line">
              <a:avLst/>
            </a:prstGeom>
            <a:ln w="3175" cap="flat" cmpd="sng">
              <a:solidFill>
                <a:schemeClr val="tx1"/>
              </a:solidFill>
              <a:prstDash val="dash"/>
              <a:round/>
              <a:headEnd type="none" w="med" len="med"/>
              <a:tailEnd type="none" w="med" len="med"/>
            </a:ln>
          </p:spPr>
        </p:cxnSp>
        <p:cxnSp>
          <p:nvCxnSpPr>
            <p:cNvPr id="19523" name="Straight Connector 214"/>
            <p:cNvCxnSpPr>
              <a:endCxn id="19495" idx="5"/>
            </p:cNvCxnSpPr>
            <p:nvPr/>
          </p:nvCxnSpPr>
          <p:spPr>
            <a:xfrm rot="-10800000" flipV="1">
              <a:off x="660411" y="2983186"/>
              <a:ext cx="82551" cy="1587"/>
            </a:xfrm>
            <a:prstGeom prst="line">
              <a:avLst/>
            </a:prstGeom>
            <a:ln w="3175" cap="flat" cmpd="sng">
              <a:solidFill>
                <a:schemeClr val="tx1"/>
              </a:solidFill>
              <a:prstDash val="dash"/>
              <a:round/>
              <a:headEnd type="none" w="med" len="med"/>
              <a:tailEnd type="none" w="med" len="med"/>
            </a:ln>
          </p:spPr>
        </p:cxnSp>
        <p:cxnSp>
          <p:nvCxnSpPr>
            <p:cNvPr id="19524" name="Straight Connector 215"/>
            <p:cNvCxnSpPr>
              <a:endCxn id="19495" idx="5"/>
            </p:cNvCxnSpPr>
            <p:nvPr/>
          </p:nvCxnSpPr>
          <p:spPr>
            <a:xfrm rot="-10800000" flipV="1">
              <a:off x="871552" y="3168940"/>
              <a:ext cx="84138" cy="1588"/>
            </a:xfrm>
            <a:prstGeom prst="line">
              <a:avLst/>
            </a:prstGeom>
            <a:ln w="3175" cap="flat" cmpd="sng">
              <a:solidFill>
                <a:schemeClr val="tx1"/>
              </a:solidFill>
              <a:prstDash val="dash"/>
              <a:round/>
              <a:headEnd type="none" w="med" len="med"/>
              <a:tailEnd type="none" w="med" len="med"/>
            </a:ln>
          </p:spPr>
        </p:cxnSp>
        <p:cxnSp>
          <p:nvCxnSpPr>
            <p:cNvPr id="19525" name="Straight Connector 216"/>
            <p:cNvCxnSpPr>
              <a:endCxn id="19495" idx="5"/>
            </p:cNvCxnSpPr>
            <p:nvPr/>
          </p:nvCxnSpPr>
          <p:spPr>
            <a:xfrm rot="-10800000" flipV="1">
              <a:off x="649298" y="3264199"/>
              <a:ext cx="85726" cy="0"/>
            </a:xfrm>
            <a:prstGeom prst="line">
              <a:avLst/>
            </a:prstGeom>
            <a:ln w="3175" cap="flat" cmpd="sng">
              <a:solidFill>
                <a:schemeClr val="tx1"/>
              </a:solidFill>
              <a:prstDash val="dash"/>
              <a:round/>
              <a:headEnd type="none" w="med" len="med"/>
              <a:tailEnd type="none" w="med" len="med"/>
            </a:ln>
          </p:spPr>
        </p:cxnSp>
        <p:cxnSp>
          <p:nvCxnSpPr>
            <p:cNvPr id="19526" name="Straight Connector 217"/>
            <p:cNvCxnSpPr>
              <a:endCxn id="19495" idx="5"/>
            </p:cNvCxnSpPr>
            <p:nvPr/>
          </p:nvCxnSpPr>
          <p:spPr>
            <a:xfrm rot="-10800000" flipV="1">
              <a:off x="658823" y="3134012"/>
              <a:ext cx="84138" cy="1588"/>
            </a:xfrm>
            <a:prstGeom prst="line">
              <a:avLst/>
            </a:prstGeom>
            <a:ln w="3175" cap="flat" cmpd="sng">
              <a:solidFill>
                <a:schemeClr val="tx1"/>
              </a:solidFill>
              <a:prstDash val="dash"/>
              <a:round/>
              <a:headEnd type="none" w="med" len="med"/>
              <a:tailEnd type="none" w="med" len="med"/>
            </a:ln>
          </p:spPr>
        </p:cxnSp>
        <p:cxnSp>
          <p:nvCxnSpPr>
            <p:cNvPr id="19527" name="Straight Connector 218"/>
            <p:cNvCxnSpPr>
              <a:endCxn id="19495" idx="5"/>
            </p:cNvCxnSpPr>
            <p:nvPr/>
          </p:nvCxnSpPr>
          <p:spPr>
            <a:xfrm rot="-10800000" flipV="1">
              <a:off x="563572" y="3427727"/>
              <a:ext cx="177803" cy="1587"/>
            </a:xfrm>
            <a:prstGeom prst="line">
              <a:avLst/>
            </a:prstGeom>
            <a:ln w="3175" cap="flat" cmpd="sng">
              <a:solidFill>
                <a:schemeClr val="tx1"/>
              </a:solidFill>
              <a:prstDash val="dash"/>
              <a:round/>
              <a:headEnd type="none" w="med" len="med"/>
              <a:tailEnd type="none" w="med" len="med"/>
            </a:ln>
          </p:spPr>
        </p:cxnSp>
        <p:cxnSp>
          <p:nvCxnSpPr>
            <p:cNvPr id="19528" name="Straight Connector 219"/>
            <p:cNvCxnSpPr>
              <a:endCxn id="19495" idx="5"/>
            </p:cNvCxnSpPr>
            <p:nvPr/>
          </p:nvCxnSpPr>
          <p:spPr>
            <a:xfrm rot="-10800000" flipV="1">
              <a:off x="565159" y="3351520"/>
              <a:ext cx="177803" cy="1587"/>
            </a:xfrm>
            <a:prstGeom prst="line">
              <a:avLst/>
            </a:prstGeom>
            <a:ln w="3175" cap="flat" cmpd="sng">
              <a:solidFill>
                <a:schemeClr val="tx1"/>
              </a:solidFill>
              <a:prstDash val="dash"/>
              <a:round/>
              <a:headEnd type="none" w="med" len="med"/>
              <a:tailEnd type="none" w="med" len="med"/>
            </a:ln>
          </p:spPr>
        </p:cxnSp>
        <p:sp>
          <p:nvSpPr>
            <p:cNvPr id="19529" name="Text Box 3"/>
            <p:cNvSpPr txBox="1"/>
            <p:nvPr/>
          </p:nvSpPr>
          <p:spPr>
            <a:xfrm>
              <a:off x="790588" y="5380531"/>
              <a:ext cx="257179" cy="405421"/>
            </a:xfrm>
            <a:prstGeom prst="rect">
              <a:avLst/>
            </a:prstGeom>
            <a:solidFill>
              <a:srgbClr val="33CCCC"/>
            </a:solidFill>
            <a:ln w="9525">
              <a:noFill/>
            </a:ln>
          </p:spPr>
          <p:txBody>
            <a:bodyPr lIns="91440" tIns="45720" rIns="91440" bIns="45720" anchor="t">
              <a:spAutoFit/>
            </a:bodyPr>
            <a:p>
              <a:pPr defTabSz="1279525"/>
              <a:endParaRPr lang="zh-CN" altLang="en-US" sz="1285" dirty="0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19530" name="Rounded Rectangle 221"/>
            <p:cNvSpPr/>
            <p:nvPr/>
          </p:nvSpPr>
          <p:spPr>
            <a:xfrm>
              <a:off x="842976" y="5494842"/>
              <a:ext cx="152402" cy="139713"/>
            </a:xfrm>
            <a:prstGeom prst="roundRect">
              <a:avLst>
                <a:gd name="adj" fmla="val 16667"/>
              </a:avLst>
            </a:prstGeom>
            <a:solidFill>
              <a:srgbClr val="FFFF00"/>
            </a:solidFill>
            <a:ln w="3175" cap="flat" cmpd="sng">
              <a:solidFill>
                <a:schemeClr val="tx1"/>
              </a:solidFill>
              <a:prstDash val="dash"/>
              <a:round/>
              <a:headEnd type="none" w="med" len="med"/>
              <a:tailEnd type="none" w="med" len="med"/>
            </a:ln>
          </p:spPr>
          <p:txBody>
            <a:bodyPr lIns="91440" tIns="45720" rIns="91440" bIns="45720" anchor="ctr"/>
            <a:p>
              <a:pPr algn="ctr"/>
              <a:endParaRPr lang="zh-CN" altLang="en-US" sz="1285" dirty="0">
                <a:solidFill>
                  <a:srgbClr val="FFFFFF"/>
                </a:solidFill>
                <a:latin typeface="Calibri" panose="020F050202020403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19531" name="Rounded Rectangle 222"/>
            <p:cNvSpPr/>
            <p:nvPr/>
          </p:nvSpPr>
          <p:spPr>
            <a:xfrm>
              <a:off x="842976" y="5366242"/>
              <a:ext cx="153989" cy="136538"/>
            </a:xfrm>
            <a:prstGeom prst="roundRect">
              <a:avLst>
                <a:gd name="adj" fmla="val 16667"/>
              </a:avLst>
            </a:prstGeom>
            <a:solidFill>
              <a:srgbClr val="948A54"/>
            </a:solidFill>
            <a:ln w="3175" cap="flat" cmpd="sng">
              <a:solidFill>
                <a:schemeClr val="tx1"/>
              </a:solidFill>
              <a:prstDash val="dash"/>
              <a:round/>
              <a:headEnd type="none" w="med" len="med"/>
              <a:tailEnd type="none" w="med" len="med"/>
            </a:ln>
          </p:spPr>
          <p:txBody>
            <a:bodyPr lIns="91440" tIns="45720" rIns="91440" bIns="45720" anchor="ctr"/>
            <a:p>
              <a:pPr algn="ctr"/>
              <a:endParaRPr lang="zh-CN" altLang="en-US" sz="1285" dirty="0">
                <a:solidFill>
                  <a:srgbClr val="FFFFFF"/>
                </a:solidFill>
                <a:latin typeface="Calibri" panose="020F050202020403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19532" name="Freeform 224"/>
            <p:cNvSpPr/>
            <p:nvPr/>
          </p:nvSpPr>
          <p:spPr>
            <a:xfrm>
              <a:off x="827895" y="3392799"/>
              <a:ext cx="454032" cy="419138"/>
            </a:xfrm>
            <a:custGeom>
              <a:avLst/>
              <a:gdLst/>
              <a:ahLst/>
              <a:cxnLst>
                <a:cxn ang="0">
                  <a:pos x="422257" y="258740"/>
                </a:cxn>
                <a:cxn ang="0">
                  <a:pos x="456216" y="1157676"/>
                </a:cxn>
                <a:cxn ang="0">
                  <a:pos x="2300" y="1156577"/>
                </a:cxn>
                <a:cxn ang="0">
                  <a:pos x="0" y="12395"/>
                </a:cxn>
                <a:cxn ang="0">
                  <a:pos x="1248566" y="0"/>
                </a:cxn>
                <a:cxn ang="0">
                  <a:pos x="1259883" y="247490"/>
                </a:cxn>
                <a:cxn ang="0">
                  <a:pos x="422257" y="258740"/>
                </a:cxn>
              </a:cxnLst>
              <a:pathLst>
                <a:path w="323101" h="298731">
                  <a:moveTo>
                    <a:pt x="108289" y="66766"/>
                  </a:moveTo>
                  <a:lnTo>
                    <a:pt x="116998" y="298731"/>
                  </a:lnTo>
                  <a:lnTo>
                    <a:pt x="590" y="298447"/>
                  </a:lnTo>
                  <a:cubicBezTo>
                    <a:pt x="393" y="200031"/>
                    <a:pt x="197" y="101614"/>
                    <a:pt x="0" y="3198"/>
                  </a:cubicBezTo>
                  <a:lnTo>
                    <a:pt x="320198" y="0"/>
                  </a:lnTo>
                  <a:lnTo>
                    <a:pt x="323101" y="63863"/>
                  </a:lnTo>
                  <a:lnTo>
                    <a:pt x="108289" y="66766"/>
                  </a:lnTo>
                  <a:close/>
                </a:path>
              </a:pathLst>
            </a:custGeom>
            <a:solidFill>
              <a:srgbClr val="33CCCC">
                <a:alpha val="70195"/>
              </a:srgbClr>
            </a:solidFill>
            <a:ln w="3175" cap="flat" cmpd="sng">
              <a:solidFill>
                <a:schemeClr val="tx1"/>
              </a:solidFill>
              <a:prstDash val="dash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zh-CN" altLang="en-US" sz="1285"/>
            </a:p>
          </p:txBody>
        </p:sp>
        <p:sp>
          <p:nvSpPr>
            <p:cNvPr id="19533" name="Freeform 225"/>
            <p:cNvSpPr/>
            <p:nvPr/>
          </p:nvSpPr>
          <p:spPr>
            <a:xfrm>
              <a:off x="827101" y="3473768"/>
              <a:ext cx="157165" cy="0"/>
            </a:xfrm>
            <a:custGeom>
              <a:avLst/>
              <a:gdLst/>
              <a:ahLst/>
              <a:cxnLst>
                <a:cxn ang="0">
                  <a:pos x="435224" y="0"/>
                </a:cxn>
                <a:cxn ang="0">
                  <a:pos x="0" y="0"/>
                </a:cxn>
                <a:cxn ang="0">
                  <a:pos x="435224" y="0"/>
                </a:cxn>
              </a:cxnLst>
              <a:pathLst>
                <a:path w="111919" h="1">
                  <a:moveTo>
                    <a:pt x="111919" y="0"/>
                  </a:moveTo>
                  <a:lnTo>
                    <a:pt x="0" y="0"/>
                  </a:lnTo>
                  <a:lnTo>
                    <a:pt x="111919" y="0"/>
                  </a:lnTo>
                  <a:close/>
                </a:path>
              </a:pathLst>
            </a:custGeom>
            <a:solidFill>
              <a:srgbClr val="33CCCC">
                <a:alpha val="70195"/>
              </a:srgbClr>
            </a:solidFill>
            <a:ln w="3175" cap="flat" cmpd="sng">
              <a:solidFill>
                <a:schemeClr val="tx1"/>
              </a:solidFill>
              <a:prstDash val="dash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zh-CN" altLang="en-US" sz="1285"/>
            </a:p>
          </p:txBody>
        </p:sp>
        <p:sp>
          <p:nvSpPr>
            <p:cNvPr id="19534" name="Freeform 226"/>
            <p:cNvSpPr/>
            <p:nvPr/>
          </p:nvSpPr>
          <p:spPr>
            <a:xfrm>
              <a:off x="823926" y="3713503"/>
              <a:ext cx="155577" cy="0"/>
            </a:xfrm>
            <a:custGeom>
              <a:avLst/>
              <a:gdLst/>
              <a:ahLst/>
              <a:cxnLst>
                <a:cxn ang="0">
                  <a:pos x="417897" y="0"/>
                </a:cxn>
                <a:cxn ang="0">
                  <a:pos x="0" y="0"/>
                </a:cxn>
                <a:cxn ang="0">
                  <a:pos x="417897" y="0"/>
                </a:cxn>
              </a:cxnLst>
              <a:pathLst>
                <a:path w="111919" h="1">
                  <a:moveTo>
                    <a:pt x="111919" y="0"/>
                  </a:moveTo>
                  <a:lnTo>
                    <a:pt x="0" y="0"/>
                  </a:lnTo>
                  <a:lnTo>
                    <a:pt x="111919" y="0"/>
                  </a:lnTo>
                  <a:close/>
                </a:path>
              </a:pathLst>
            </a:custGeom>
            <a:solidFill>
              <a:srgbClr val="33CCCC">
                <a:alpha val="70195"/>
              </a:srgbClr>
            </a:solidFill>
            <a:ln w="3175" cap="flat" cmpd="sng">
              <a:solidFill>
                <a:schemeClr val="tx1"/>
              </a:solidFill>
              <a:prstDash val="dash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zh-CN" altLang="en-US" sz="1285"/>
            </a:p>
          </p:txBody>
        </p:sp>
        <p:sp>
          <p:nvSpPr>
            <p:cNvPr id="19535" name="Freeform 227"/>
            <p:cNvSpPr/>
            <p:nvPr/>
          </p:nvSpPr>
          <p:spPr>
            <a:xfrm>
              <a:off x="827101" y="3627771"/>
              <a:ext cx="157165" cy="0"/>
            </a:xfrm>
            <a:custGeom>
              <a:avLst/>
              <a:gdLst/>
              <a:ahLst/>
              <a:cxnLst>
                <a:cxn ang="0">
                  <a:pos x="435224" y="0"/>
                </a:cxn>
                <a:cxn ang="0">
                  <a:pos x="0" y="0"/>
                </a:cxn>
                <a:cxn ang="0">
                  <a:pos x="435224" y="0"/>
                </a:cxn>
              </a:cxnLst>
              <a:pathLst>
                <a:path w="111919" h="1">
                  <a:moveTo>
                    <a:pt x="111919" y="0"/>
                  </a:moveTo>
                  <a:lnTo>
                    <a:pt x="0" y="0"/>
                  </a:lnTo>
                  <a:lnTo>
                    <a:pt x="111919" y="0"/>
                  </a:lnTo>
                  <a:close/>
                </a:path>
              </a:pathLst>
            </a:custGeom>
            <a:solidFill>
              <a:srgbClr val="33CCCC">
                <a:alpha val="70195"/>
              </a:srgbClr>
            </a:solidFill>
            <a:ln w="3175" cap="flat" cmpd="sng">
              <a:solidFill>
                <a:schemeClr val="tx1"/>
              </a:solidFill>
              <a:prstDash val="dash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zh-CN" altLang="en-US" sz="1285"/>
            </a:p>
          </p:txBody>
        </p:sp>
        <p:sp>
          <p:nvSpPr>
            <p:cNvPr id="19536" name="Freeform 228"/>
            <p:cNvSpPr/>
            <p:nvPr/>
          </p:nvSpPr>
          <p:spPr>
            <a:xfrm>
              <a:off x="827101" y="3549975"/>
              <a:ext cx="157165" cy="0"/>
            </a:xfrm>
            <a:custGeom>
              <a:avLst/>
              <a:gdLst/>
              <a:ahLst/>
              <a:cxnLst>
                <a:cxn ang="0">
                  <a:pos x="435224" y="0"/>
                </a:cxn>
                <a:cxn ang="0">
                  <a:pos x="0" y="0"/>
                </a:cxn>
                <a:cxn ang="0">
                  <a:pos x="435224" y="0"/>
                </a:cxn>
              </a:cxnLst>
              <a:pathLst>
                <a:path w="111919" h="1">
                  <a:moveTo>
                    <a:pt x="111919" y="0"/>
                  </a:moveTo>
                  <a:lnTo>
                    <a:pt x="0" y="0"/>
                  </a:lnTo>
                  <a:lnTo>
                    <a:pt x="111919" y="0"/>
                  </a:lnTo>
                  <a:close/>
                </a:path>
              </a:pathLst>
            </a:custGeom>
            <a:solidFill>
              <a:srgbClr val="33CCCC">
                <a:alpha val="70195"/>
              </a:srgbClr>
            </a:solidFill>
            <a:ln w="3175" cap="flat" cmpd="sng">
              <a:solidFill>
                <a:schemeClr val="tx1"/>
              </a:solidFill>
              <a:prstDash val="dash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zh-CN" altLang="en-US" sz="1285"/>
            </a:p>
          </p:txBody>
        </p:sp>
        <p:sp>
          <p:nvSpPr>
            <p:cNvPr id="19537" name="Freeform 229"/>
            <p:cNvSpPr/>
            <p:nvPr/>
          </p:nvSpPr>
          <p:spPr>
            <a:xfrm rot="5400000" flipV="1">
              <a:off x="1008780" y="3399857"/>
              <a:ext cx="90495" cy="63501"/>
            </a:xfrm>
            <a:custGeom>
              <a:avLst/>
              <a:gdLst/>
              <a:ahLst/>
              <a:cxnLst>
                <a:cxn ang="0">
                  <a:pos x="47839" y="0"/>
                </a:cxn>
                <a:cxn ang="0">
                  <a:pos x="0" y="0"/>
                </a:cxn>
                <a:cxn ang="0">
                  <a:pos x="47839" y="0"/>
                </a:cxn>
              </a:cxnLst>
              <a:pathLst>
                <a:path w="111919" h="63501">
                  <a:moveTo>
                    <a:pt x="111919" y="0"/>
                  </a:moveTo>
                  <a:lnTo>
                    <a:pt x="0" y="0"/>
                  </a:lnTo>
                  <a:lnTo>
                    <a:pt x="111919" y="0"/>
                  </a:lnTo>
                  <a:close/>
                </a:path>
              </a:pathLst>
            </a:custGeom>
            <a:solidFill>
              <a:srgbClr val="33CCCC">
                <a:alpha val="70195"/>
              </a:srgbClr>
            </a:solidFill>
            <a:ln w="3175" cap="flat" cmpd="sng">
              <a:solidFill>
                <a:schemeClr val="tx1"/>
              </a:solidFill>
              <a:prstDash val="dash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zh-CN" altLang="en-US" sz="1285"/>
            </a:p>
          </p:txBody>
        </p:sp>
        <p:sp>
          <p:nvSpPr>
            <p:cNvPr id="19538" name="Freeform 230"/>
            <p:cNvSpPr/>
            <p:nvPr/>
          </p:nvSpPr>
          <p:spPr>
            <a:xfrm rot="5400000" flipV="1">
              <a:off x="1187376" y="3368900"/>
              <a:ext cx="90495" cy="131764"/>
            </a:xfrm>
            <a:custGeom>
              <a:avLst/>
              <a:gdLst/>
              <a:ahLst/>
              <a:cxnLst>
                <a:cxn ang="0">
                  <a:pos x="47839" y="0"/>
                </a:cxn>
                <a:cxn ang="0">
                  <a:pos x="0" y="0"/>
                </a:cxn>
                <a:cxn ang="0">
                  <a:pos x="47839" y="0"/>
                </a:cxn>
              </a:cxnLst>
              <a:pathLst>
                <a:path w="111919" h="131764">
                  <a:moveTo>
                    <a:pt x="111919" y="0"/>
                  </a:moveTo>
                  <a:lnTo>
                    <a:pt x="0" y="0"/>
                  </a:lnTo>
                  <a:lnTo>
                    <a:pt x="111919" y="0"/>
                  </a:lnTo>
                  <a:close/>
                </a:path>
              </a:pathLst>
            </a:custGeom>
            <a:solidFill>
              <a:srgbClr val="33CCCC">
                <a:alpha val="70195"/>
              </a:srgbClr>
            </a:solidFill>
            <a:ln w="3175" cap="flat" cmpd="sng">
              <a:solidFill>
                <a:schemeClr val="tx1"/>
              </a:solidFill>
              <a:prstDash val="dash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zh-CN" altLang="en-US" sz="1285"/>
            </a:p>
          </p:txBody>
        </p:sp>
        <p:sp>
          <p:nvSpPr>
            <p:cNvPr id="19539" name="Freeform 231"/>
            <p:cNvSpPr/>
            <p:nvPr/>
          </p:nvSpPr>
          <p:spPr>
            <a:xfrm>
              <a:off x="976329" y="3473768"/>
              <a:ext cx="460382" cy="487408"/>
            </a:xfrm>
            <a:custGeom>
              <a:avLst/>
              <a:gdLst/>
              <a:ahLst/>
              <a:cxnLst>
                <a:cxn ang="0">
                  <a:pos x="853145" y="9198"/>
                </a:cxn>
                <a:cxn ang="0">
                  <a:pos x="1265957" y="0"/>
                </a:cxn>
                <a:cxn ang="0">
                  <a:pos x="1256780" y="165584"/>
                </a:cxn>
                <a:cxn ang="0">
                  <a:pos x="155949" y="1343059"/>
                </a:cxn>
                <a:cxn ang="0">
                  <a:pos x="9174" y="1343059"/>
                </a:cxn>
                <a:cxn ang="0">
                  <a:pos x="0" y="892304"/>
                </a:cxn>
                <a:cxn ang="0">
                  <a:pos x="119255" y="892304"/>
                </a:cxn>
                <a:cxn ang="0">
                  <a:pos x="853145" y="9198"/>
                </a:cxn>
              </a:cxnLst>
              <a:pathLst>
                <a:path w="328613" h="347663">
                  <a:moveTo>
                    <a:pt x="221456" y="2381"/>
                  </a:moveTo>
                  <a:lnTo>
                    <a:pt x="328613" y="0"/>
                  </a:lnTo>
                  <a:lnTo>
                    <a:pt x="326231" y="42863"/>
                  </a:lnTo>
                  <a:lnTo>
                    <a:pt x="40481" y="347663"/>
                  </a:lnTo>
                  <a:lnTo>
                    <a:pt x="2381" y="347663"/>
                  </a:lnTo>
                  <a:cubicBezTo>
                    <a:pt x="1587" y="308769"/>
                    <a:pt x="794" y="269875"/>
                    <a:pt x="0" y="230981"/>
                  </a:cubicBezTo>
                  <a:lnTo>
                    <a:pt x="30956" y="230981"/>
                  </a:lnTo>
                  <a:lnTo>
                    <a:pt x="221456" y="2381"/>
                  </a:lnTo>
                  <a:close/>
                </a:path>
              </a:pathLst>
            </a:custGeom>
            <a:solidFill>
              <a:srgbClr val="33CCCC">
                <a:alpha val="70195"/>
              </a:srgbClr>
            </a:solidFill>
            <a:ln w="3175" cap="flat" cmpd="sng">
              <a:solidFill>
                <a:srgbClr val="385D8A"/>
              </a:solidFill>
              <a:prstDash val="dash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zh-CN" altLang="en-US" sz="1285"/>
            </a:p>
          </p:txBody>
        </p:sp>
        <p:sp>
          <p:nvSpPr>
            <p:cNvPr id="19540" name="Freeform 232"/>
            <p:cNvSpPr/>
            <p:nvPr/>
          </p:nvSpPr>
          <p:spPr>
            <a:xfrm>
              <a:off x="839801" y="3894495"/>
              <a:ext cx="269879" cy="76207"/>
            </a:xfrm>
            <a:custGeom>
              <a:avLst/>
              <a:gdLst/>
              <a:ahLst/>
              <a:cxnLst>
                <a:cxn ang="0">
                  <a:pos x="511107" y="205304"/>
                </a:cxn>
                <a:cxn ang="0">
                  <a:pos x="0" y="205304"/>
                </a:cxn>
                <a:cxn ang="0">
                  <a:pos x="0" y="26777"/>
                </a:cxn>
                <a:cxn ang="0">
                  <a:pos x="739280" y="0"/>
                </a:cxn>
                <a:cxn ang="0">
                  <a:pos x="511107" y="205304"/>
                </a:cxn>
              </a:cxnLst>
              <a:pathLst>
                <a:path w="192881" h="54768">
                  <a:moveTo>
                    <a:pt x="133350" y="54768"/>
                  </a:moveTo>
                  <a:lnTo>
                    <a:pt x="0" y="54768"/>
                  </a:lnTo>
                  <a:lnTo>
                    <a:pt x="0" y="7143"/>
                  </a:lnTo>
                  <a:lnTo>
                    <a:pt x="192881" y="0"/>
                  </a:lnTo>
                  <a:lnTo>
                    <a:pt x="133350" y="54768"/>
                  </a:lnTo>
                  <a:close/>
                </a:path>
              </a:pathLst>
            </a:custGeom>
            <a:solidFill>
              <a:srgbClr val="33CCCC">
                <a:alpha val="70195"/>
              </a:srgbClr>
            </a:solidFill>
            <a:ln w="3175" cap="flat" cmpd="sng">
              <a:solidFill>
                <a:srgbClr val="385D8A"/>
              </a:solidFill>
              <a:prstDash val="dash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zh-CN" altLang="en-US" sz="1285"/>
            </a:p>
          </p:txBody>
        </p:sp>
        <p:sp>
          <p:nvSpPr>
            <p:cNvPr id="19541" name="Freeform 233"/>
            <p:cNvSpPr/>
            <p:nvPr/>
          </p:nvSpPr>
          <p:spPr>
            <a:xfrm>
              <a:off x="987441" y="2560873"/>
              <a:ext cx="449270" cy="45724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99847" y="0"/>
                </a:cxn>
                <a:cxn ang="0">
                  <a:pos x="1226344" y="1157867"/>
                </a:cxn>
                <a:cxn ang="0">
                  <a:pos x="1226344" y="1240571"/>
                </a:cxn>
                <a:cxn ang="0">
                  <a:pos x="763058" y="1258951"/>
                </a:cxn>
                <a:cxn ang="0">
                  <a:pos x="772141" y="1176248"/>
                </a:cxn>
                <a:cxn ang="0">
                  <a:pos x="99928" y="395142"/>
                </a:cxn>
                <a:cxn ang="0">
                  <a:pos x="18167" y="376767"/>
                </a:cxn>
                <a:cxn ang="0">
                  <a:pos x="0" y="0"/>
                </a:cxn>
              </a:cxnLst>
              <a:pathLst>
                <a:path w="321469" h="326231">
                  <a:moveTo>
                    <a:pt x="0" y="0"/>
                  </a:moveTo>
                  <a:lnTo>
                    <a:pt x="52387" y="0"/>
                  </a:lnTo>
                  <a:lnTo>
                    <a:pt x="321469" y="300037"/>
                  </a:lnTo>
                  <a:lnTo>
                    <a:pt x="321469" y="321468"/>
                  </a:lnTo>
                  <a:lnTo>
                    <a:pt x="200025" y="326231"/>
                  </a:lnTo>
                  <a:lnTo>
                    <a:pt x="202406" y="304800"/>
                  </a:lnTo>
                  <a:lnTo>
                    <a:pt x="26194" y="102393"/>
                  </a:lnTo>
                  <a:cubicBezTo>
                    <a:pt x="3973" y="99924"/>
                    <a:pt x="4762" y="107200"/>
                    <a:pt x="4762" y="97631"/>
                  </a:cubicBezTo>
                  <a:cubicBezTo>
                    <a:pt x="3968" y="63500"/>
                    <a:pt x="3175" y="29368"/>
                    <a:pt x="0" y="0"/>
                  </a:cubicBezTo>
                  <a:close/>
                </a:path>
              </a:pathLst>
            </a:custGeom>
            <a:solidFill>
              <a:srgbClr val="33CCCC">
                <a:alpha val="70195"/>
              </a:srgbClr>
            </a:solidFill>
            <a:ln w="3175" cap="flat" cmpd="sng">
              <a:solidFill>
                <a:srgbClr val="385D8A"/>
              </a:solidFill>
              <a:prstDash val="dash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zh-CN" altLang="en-US" sz="1285"/>
            </a:p>
          </p:txBody>
        </p:sp>
        <p:cxnSp>
          <p:nvCxnSpPr>
            <p:cNvPr id="19542" name="Straight Connector 234"/>
            <p:cNvCxnSpPr>
              <a:stCxn id="19499" idx="3"/>
              <a:endCxn id="19499" idx="3"/>
            </p:cNvCxnSpPr>
            <p:nvPr/>
          </p:nvCxnSpPr>
          <p:spPr>
            <a:xfrm>
              <a:off x="2781344" y="3143538"/>
              <a:ext cx="1588" cy="1588"/>
            </a:xfrm>
            <a:prstGeom prst="line">
              <a:avLst/>
            </a:prstGeom>
            <a:ln w="9525" cap="flat" cmpd="sng">
              <a:solidFill>
                <a:srgbClr val="4A7EBB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9543" name="Straight Connector 235"/>
            <p:cNvCxnSpPr>
              <a:stCxn id="19499" idx="3"/>
              <a:endCxn id="19499" idx="3"/>
            </p:cNvCxnSpPr>
            <p:nvPr/>
          </p:nvCxnSpPr>
          <p:spPr>
            <a:xfrm rot="5400000">
              <a:off x="2609003" y="3147419"/>
              <a:ext cx="179403" cy="3175"/>
            </a:xfrm>
            <a:prstGeom prst="line">
              <a:avLst/>
            </a:prstGeom>
            <a:ln w="3175" cap="flat" cmpd="sng">
              <a:solidFill>
                <a:schemeClr val="tx1"/>
              </a:solidFill>
              <a:prstDash val="dash"/>
              <a:round/>
              <a:headEnd type="none" w="med" len="med"/>
              <a:tailEnd type="none" w="med" len="med"/>
            </a:ln>
          </p:spPr>
        </p:cxnSp>
        <p:cxnSp>
          <p:nvCxnSpPr>
            <p:cNvPr id="19544" name="Straight Connector 236"/>
            <p:cNvCxnSpPr>
              <a:stCxn id="19499" idx="3"/>
              <a:endCxn id="19499" idx="3"/>
            </p:cNvCxnSpPr>
            <p:nvPr/>
          </p:nvCxnSpPr>
          <p:spPr>
            <a:xfrm rot="5400000">
              <a:off x="2505813" y="3144243"/>
              <a:ext cx="179403" cy="3175"/>
            </a:xfrm>
            <a:prstGeom prst="line">
              <a:avLst/>
            </a:prstGeom>
            <a:ln w="3175" cap="flat" cmpd="sng">
              <a:solidFill>
                <a:schemeClr val="tx1"/>
              </a:solidFill>
              <a:prstDash val="dash"/>
              <a:round/>
              <a:headEnd type="none" w="med" len="med"/>
              <a:tailEnd type="none" w="med" len="med"/>
            </a:ln>
          </p:spPr>
        </p:cxnSp>
        <p:cxnSp>
          <p:nvCxnSpPr>
            <p:cNvPr id="19545" name="Straight Connector 237"/>
            <p:cNvCxnSpPr>
              <a:stCxn id="19499" idx="3"/>
              <a:endCxn id="19499" idx="3"/>
            </p:cNvCxnSpPr>
            <p:nvPr/>
          </p:nvCxnSpPr>
          <p:spPr>
            <a:xfrm rot="5400000">
              <a:off x="2393099" y="3150594"/>
              <a:ext cx="179403" cy="3175"/>
            </a:xfrm>
            <a:prstGeom prst="line">
              <a:avLst/>
            </a:prstGeom>
            <a:ln w="3175" cap="flat" cmpd="sng">
              <a:solidFill>
                <a:schemeClr val="tx1"/>
              </a:solidFill>
              <a:prstDash val="dash"/>
              <a:round/>
              <a:headEnd type="none" w="med" len="med"/>
              <a:tailEnd type="none" w="med" len="med"/>
            </a:ln>
          </p:spPr>
        </p:cxnSp>
        <p:cxnSp>
          <p:nvCxnSpPr>
            <p:cNvPr id="19546" name="Straight Connector 238"/>
            <p:cNvCxnSpPr>
              <a:stCxn id="19499" idx="3"/>
              <a:endCxn id="19499" idx="3"/>
            </p:cNvCxnSpPr>
            <p:nvPr/>
          </p:nvCxnSpPr>
          <p:spPr>
            <a:xfrm rot="5400000">
              <a:off x="2293878" y="3137099"/>
              <a:ext cx="177816" cy="3175"/>
            </a:xfrm>
            <a:prstGeom prst="line">
              <a:avLst/>
            </a:prstGeom>
            <a:ln w="3175" cap="flat" cmpd="sng">
              <a:solidFill>
                <a:schemeClr val="tx1"/>
              </a:solidFill>
              <a:prstDash val="dash"/>
              <a:round/>
              <a:headEnd type="none" w="med" len="med"/>
              <a:tailEnd type="none" w="med" len="med"/>
            </a:ln>
          </p:spPr>
        </p:cxnSp>
        <p:sp>
          <p:nvSpPr>
            <p:cNvPr id="19547" name="Rounded Rectangle 239"/>
            <p:cNvSpPr/>
            <p:nvPr/>
          </p:nvSpPr>
          <p:spPr>
            <a:xfrm>
              <a:off x="7386756" y="3065744"/>
              <a:ext cx="349256" cy="166702"/>
            </a:xfrm>
            <a:prstGeom prst="roundRect">
              <a:avLst>
                <a:gd name="adj" fmla="val 16667"/>
              </a:avLst>
            </a:prstGeom>
            <a:solidFill>
              <a:srgbClr val="33CCCC">
                <a:alpha val="70195"/>
              </a:srgbClr>
            </a:solidFill>
            <a:ln w="3175" cap="flat" cmpd="sng">
              <a:solidFill>
                <a:schemeClr val="tx1"/>
              </a:solidFill>
              <a:prstDash val="dash"/>
              <a:round/>
              <a:headEnd type="none" w="med" len="med"/>
              <a:tailEnd type="none" w="med" len="med"/>
            </a:ln>
          </p:spPr>
          <p:txBody>
            <a:bodyPr lIns="91440" tIns="45720" rIns="91440" bIns="45720" anchor="ctr"/>
            <a:p>
              <a:pPr algn="ctr"/>
              <a:endParaRPr lang="zh-CN" altLang="en-US" sz="1285" dirty="0">
                <a:solidFill>
                  <a:srgbClr val="FFFFFF"/>
                </a:solidFill>
                <a:latin typeface="Calibri" panose="020F0502020204030204" pitchFamily="34" charset="0"/>
                <a:ea typeface="宋体" panose="02010600030101010101" pitchFamily="2" charset="-122"/>
              </a:endParaRPr>
            </a:p>
          </p:txBody>
        </p:sp>
        <p:pic>
          <p:nvPicPr>
            <p:cNvPr id="19548" name="Picture 2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0158104" y="3027347"/>
              <a:ext cx="31115" cy="71120"/>
            </a:xfrm>
            <a:prstGeom prst="rect">
              <a:avLst/>
            </a:prstGeom>
            <a:solidFill>
              <a:srgbClr val="33CCCC"/>
            </a:solidFill>
            <a:ln w="9525">
              <a:noFill/>
            </a:ln>
          </p:spPr>
        </p:pic>
        <p:pic>
          <p:nvPicPr>
            <p:cNvPr id="19549" name="Picture 2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0160326" y="3125137"/>
              <a:ext cx="33338" cy="71120"/>
            </a:xfrm>
            <a:prstGeom prst="rect">
              <a:avLst/>
            </a:prstGeom>
            <a:solidFill>
              <a:srgbClr val="33CCCC"/>
            </a:solidFill>
            <a:ln w="9525">
              <a:noFill/>
            </a:ln>
          </p:spPr>
        </p:pic>
        <p:sp>
          <p:nvSpPr>
            <p:cNvPr id="19550" name="Rounded Rectangle 242"/>
            <p:cNvSpPr/>
            <p:nvPr/>
          </p:nvSpPr>
          <p:spPr>
            <a:xfrm>
              <a:off x="9558490" y="3064156"/>
              <a:ext cx="260354" cy="173054"/>
            </a:xfrm>
            <a:prstGeom prst="roundRect">
              <a:avLst>
                <a:gd name="adj" fmla="val 16667"/>
              </a:avLst>
            </a:prstGeom>
            <a:solidFill>
              <a:srgbClr val="FFFF00"/>
            </a:solidFill>
            <a:ln w="3175" cap="flat" cmpd="sng">
              <a:solidFill>
                <a:schemeClr val="tx1"/>
              </a:solidFill>
              <a:prstDash val="dash"/>
              <a:round/>
              <a:headEnd type="none" w="med" len="med"/>
              <a:tailEnd type="none" w="med" len="med"/>
            </a:ln>
          </p:spPr>
          <p:txBody>
            <a:bodyPr lIns="91440" tIns="45720" rIns="91440" bIns="45720" anchor="ctr"/>
            <a:p>
              <a:pPr algn="ctr"/>
              <a:endParaRPr lang="zh-CN" altLang="en-US" sz="1285" dirty="0">
                <a:solidFill>
                  <a:srgbClr val="FFFFFF"/>
                </a:solidFill>
                <a:latin typeface="Calibri" panose="020F050202020403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19551" name="Rounded Rectangle 243"/>
            <p:cNvSpPr/>
            <p:nvPr/>
          </p:nvSpPr>
          <p:spPr>
            <a:xfrm>
              <a:off x="10445916" y="3383273"/>
              <a:ext cx="339730" cy="96846"/>
            </a:xfrm>
            <a:prstGeom prst="roundRect">
              <a:avLst>
                <a:gd name="adj" fmla="val 16667"/>
              </a:avLst>
            </a:prstGeom>
            <a:solidFill>
              <a:srgbClr val="33CCCC">
                <a:alpha val="70195"/>
              </a:srgbClr>
            </a:solidFill>
            <a:ln w="3175" cap="flat" cmpd="sng">
              <a:solidFill>
                <a:schemeClr val="tx1"/>
              </a:solidFill>
              <a:prstDash val="dash"/>
              <a:round/>
              <a:headEnd type="none" w="med" len="med"/>
              <a:tailEnd type="none" w="med" len="med"/>
            </a:ln>
          </p:spPr>
          <p:txBody>
            <a:bodyPr lIns="91440" tIns="45720" rIns="91440" bIns="45720" anchor="ctr"/>
            <a:p>
              <a:pPr algn="ctr"/>
              <a:endParaRPr lang="zh-CN" altLang="en-US" sz="1285" dirty="0">
                <a:solidFill>
                  <a:srgbClr val="FFFFFF"/>
                </a:solidFill>
                <a:latin typeface="Calibri" panose="020F050202020403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19552" name="Freeform 244"/>
            <p:cNvSpPr/>
            <p:nvPr/>
          </p:nvSpPr>
          <p:spPr>
            <a:xfrm>
              <a:off x="10811047" y="3056218"/>
              <a:ext cx="344493" cy="504871"/>
            </a:xfrm>
            <a:custGeom>
              <a:avLst/>
              <a:gdLst/>
              <a:ahLst/>
              <a:cxnLst>
                <a:cxn ang="0">
                  <a:pos x="11137" y="909031"/>
                </a:cxn>
                <a:cxn ang="0">
                  <a:pos x="698633" y="741700"/>
                </a:cxn>
                <a:cxn ang="0">
                  <a:pos x="957594" y="141074"/>
                </a:cxn>
                <a:cxn ang="0">
                  <a:pos x="957933" y="1374818"/>
                </a:cxn>
                <a:cxn ang="0">
                  <a:pos x="211638" y="1363986"/>
                </a:cxn>
                <a:cxn ang="0">
                  <a:pos x="222777" y="1158174"/>
                </a:cxn>
                <a:cxn ang="0">
                  <a:pos x="0" y="1158174"/>
                </a:cxn>
                <a:cxn ang="0">
                  <a:pos x="11137" y="909031"/>
                </a:cxn>
              </a:cxnLst>
              <a:pathLst>
                <a:path w="244979" h="361542">
                  <a:moveTo>
                    <a:pt x="2848" y="239052"/>
                  </a:moveTo>
                  <a:cubicBezTo>
                    <a:pt x="18601" y="211449"/>
                    <a:pt x="138325" y="228707"/>
                    <a:pt x="178666" y="195048"/>
                  </a:cubicBezTo>
                  <a:cubicBezTo>
                    <a:pt x="219007" y="161389"/>
                    <a:pt x="219815" y="0"/>
                    <a:pt x="244892" y="37099"/>
                  </a:cubicBezTo>
                  <a:cubicBezTo>
                    <a:pt x="244921" y="145247"/>
                    <a:pt x="244950" y="253394"/>
                    <a:pt x="244979" y="361542"/>
                  </a:cubicBezTo>
                  <a:lnTo>
                    <a:pt x="54123" y="358693"/>
                  </a:lnTo>
                  <a:lnTo>
                    <a:pt x="56972" y="304570"/>
                  </a:lnTo>
                  <a:lnTo>
                    <a:pt x="0" y="304570"/>
                  </a:lnTo>
                  <a:lnTo>
                    <a:pt x="2848" y="239052"/>
                  </a:lnTo>
                  <a:close/>
                </a:path>
              </a:pathLst>
            </a:custGeom>
            <a:solidFill>
              <a:srgbClr val="33CCCC">
                <a:alpha val="70195"/>
              </a:srgbClr>
            </a:solidFill>
            <a:ln w="3175" cap="flat" cmpd="sng">
              <a:solidFill>
                <a:schemeClr val="tx1"/>
              </a:solidFill>
              <a:prstDash val="dash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zh-CN" altLang="en-US" sz="1285"/>
            </a:p>
          </p:txBody>
        </p:sp>
        <p:sp>
          <p:nvSpPr>
            <p:cNvPr id="19553" name="Rounded Rectangle 245"/>
            <p:cNvSpPr/>
            <p:nvPr/>
          </p:nvSpPr>
          <p:spPr>
            <a:xfrm>
              <a:off x="10615782" y="3029228"/>
              <a:ext cx="284167" cy="76207"/>
            </a:xfrm>
            <a:prstGeom prst="roundRect">
              <a:avLst>
                <a:gd name="adj" fmla="val 16667"/>
              </a:avLst>
            </a:prstGeom>
            <a:solidFill>
              <a:srgbClr val="33CCCC">
                <a:alpha val="70195"/>
              </a:srgbClr>
            </a:solidFill>
            <a:ln w="3175" cap="flat" cmpd="sng">
              <a:solidFill>
                <a:schemeClr val="tx1"/>
              </a:solidFill>
              <a:prstDash val="dash"/>
              <a:round/>
              <a:headEnd type="none" w="med" len="med"/>
              <a:tailEnd type="none" w="med" len="med"/>
            </a:ln>
          </p:spPr>
          <p:txBody>
            <a:bodyPr lIns="91440" tIns="45720" rIns="91440" bIns="45720" anchor="ctr"/>
            <a:p>
              <a:pPr algn="ctr"/>
              <a:endParaRPr lang="zh-CN" altLang="en-US" sz="1285" dirty="0">
                <a:solidFill>
                  <a:srgbClr val="FFFFFF"/>
                </a:solidFill>
                <a:latin typeface="Calibri" panose="020F050202020403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19554" name="Rounded Rectangle 246"/>
            <p:cNvSpPr/>
            <p:nvPr/>
          </p:nvSpPr>
          <p:spPr>
            <a:xfrm>
              <a:off x="11174591" y="2589450"/>
              <a:ext cx="122239" cy="384210"/>
            </a:xfrm>
            <a:prstGeom prst="roundRect">
              <a:avLst>
                <a:gd name="adj" fmla="val 16667"/>
              </a:avLst>
            </a:prstGeom>
            <a:solidFill>
              <a:srgbClr val="33CCCC"/>
            </a:solidFill>
            <a:ln w="9525">
              <a:noFill/>
            </a:ln>
          </p:spPr>
          <p:txBody>
            <a:bodyPr lIns="91440" tIns="45720" rIns="91440" bIns="45720" anchor="ctr"/>
            <a:p>
              <a:pPr algn="ctr"/>
              <a:endParaRPr lang="zh-CN" altLang="en-US" sz="1285" dirty="0">
                <a:solidFill>
                  <a:srgbClr val="FFFFFF"/>
                </a:solidFill>
                <a:latin typeface="Calibri" panose="020F050202020403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19555" name="Rounded Rectangle 247"/>
            <p:cNvSpPr/>
            <p:nvPr/>
          </p:nvSpPr>
          <p:spPr>
            <a:xfrm>
              <a:off x="10925349" y="2190951"/>
              <a:ext cx="112715" cy="271488"/>
            </a:xfrm>
            <a:prstGeom prst="roundRect">
              <a:avLst>
                <a:gd name="adj" fmla="val 16667"/>
              </a:avLst>
            </a:prstGeom>
            <a:solidFill>
              <a:srgbClr val="33CCCC"/>
            </a:solidFill>
            <a:ln w="3175" cap="flat" cmpd="sng">
              <a:solidFill>
                <a:schemeClr val="tx1"/>
              </a:solidFill>
              <a:prstDash val="dash"/>
              <a:round/>
              <a:headEnd type="none" w="med" len="med"/>
              <a:tailEnd type="none" w="med" len="med"/>
            </a:ln>
          </p:spPr>
          <p:txBody>
            <a:bodyPr lIns="91440" tIns="45720" rIns="91440" bIns="45720" anchor="ctr"/>
            <a:p>
              <a:pPr algn="ctr"/>
              <a:endParaRPr lang="zh-CN" altLang="en-US" sz="1285" dirty="0">
                <a:solidFill>
                  <a:srgbClr val="FFFFFF"/>
                </a:solidFill>
                <a:latin typeface="Calibri" panose="020F050202020403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19556" name="Rounded Rectangle 248"/>
            <p:cNvSpPr/>
            <p:nvPr/>
          </p:nvSpPr>
          <p:spPr>
            <a:xfrm>
              <a:off x="11180941" y="2051238"/>
              <a:ext cx="161928" cy="222270"/>
            </a:xfrm>
            <a:prstGeom prst="roundRect">
              <a:avLst>
                <a:gd name="adj" fmla="val 16667"/>
              </a:avLst>
            </a:prstGeom>
            <a:solidFill>
              <a:srgbClr val="33CCCC"/>
            </a:solidFill>
            <a:ln w="9525">
              <a:noFill/>
            </a:ln>
          </p:spPr>
          <p:txBody>
            <a:bodyPr lIns="91440" tIns="45720" rIns="91440" bIns="45720" anchor="ctr"/>
            <a:p>
              <a:pPr algn="ctr"/>
              <a:endParaRPr lang="zh-CN" altLang="en-US" sz="1285" dirty="0">
                <a:solidFill>
                  <a:srgbClr val="FFFFFF"/>
                </a:solidFill>
                <a:latin typeface="Calibri" panose="020F050202020403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19557" name="Rounded Rectangle 249"/>
            <p:cNvSpPr/>
            <p:nvPr/>
          </p:nvSpPr>
          <p:spPr>
            <a:xfrm>
              <a:off x="10915824" y="1278055"/>
              <a:ext cx="104777" cy="130187"/>
            </a:xfrm>
            <a:prstGeom prst="roundRect">
              <a:avLst>
                <a:gd name="adj" fmla="val 16667"/>
              </a:avLst>
            </a:prstGeom>
            <a:solidFill>
              <a:srgbClr val="33CCCC"/>
            </a:solidFill>
            <a:ln w="9525">
              <a:noFill/>
            </a:ln>
          </p:spPr>
          <p:txBody>
            <a:bodyPr lIns="91440" tIns="45720" rIns="91440" bIns="45720" anchor="ctr"/>
            <a:p>
              <a:pPr algn="ctr"/>
              <a:endParaRPr lang="zh-CN" altLang="en-US" sz="1285" dirty="0">
                <a:solidFill>
                  <a:srgbClr val="FFFFFF"/>
                </a:solidFill>
                <a:latin typeface="Calibri" panose="020F050202020403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19558" name="Rounded Rectangle 250"/>
            <p:cNvSpPr/>
            <p:nvPr/>
          </p:nvSpPr>
          <p:spPr>
            <a:xfrm>
              <a:off x="8124954" y="3069236"/>
              <a:ext cx="109222" cy="172736"/>
            </a:xfrm>
            <a:prstGeom prst="roundRect">
              <a:avLst>
                <a:gd name="adj" fmla="val 16667"/>
              </a:avLst>
            </a:prstGeom>
            <a:solidFill>
              <a:srgbClr val="FF9900"/>
            </a:solidFill>
            <a:ln w="3175" cap="flat" cmpd="sng">
              <a:solidFill>
                <a:schemeClr val="tx1"/>
              </a:solidFill>
              <a:prstDash val="dash"/>
              <a:round/>
              <a:headEnd type="none" w="med" len="med"/>
              <a:tailEnd type="none" w="med" len="med"/>
            </a:ln>
          </p:spPr>
          <p:txBody>
            <a:bodyPr lIns="91440" tIns="45720" rIns="91440" bIns="45720" anchor="ctr"/>
            <a:p>
              <a:pPr algn="ctr"/>
              <a:endParaRPr lang="zh-CN" altLang="en-US" sz="1285" dirty="0">
                <a:solidFill>
                  <a:srgbClr val="FFFFFF"/>
                </a:solidFill>
                <a:latin typeface="Calibri" panose="020F050202020403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19559" name="Rounded Rectangle 251"/>
            <p:cNvSpPr/>
            <p:nvPr/>
          </p:nvSpPr>
          <p:spPr>
            <a:xfrm>
              <a:off x="8674238" y="3064156"/>
              <a:ext cx="288930" cy="193693"/>
            </a:xfrm>
            <a:prstGeom prst="roundRect">
              <a:avLst>
                <a:gd name="adj" fmla="val 16667"/>
              </a:avLst>
            </a:prstGeom>
            <a:solidFill>
              <a:srgbClr val="33CCCC"/>
            </a:solidFill>
            <a:ln w="9525">
              <a:noFill/>
            </a:ln>
          </p:spPr>
          <p:txBody>
            <a:bodyPr lIns="91440" tIns="45720" rIns="91440" bIns="45720" anchor="ctr"/>
            <a:p>
              <a:pPr algn="ctr"/>
              <a:endParaRPr lang="zh-CN" altLang="en-US" sz="1285" dirty="0">
                <a:solidFill>
                  <a:srgbClr val="FFFFFF"/>
                </a:solidFill>
                <a:latin typeface="Calibri" panose="020F050202020403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19560" name="Flowchart: Delay 53"/>
            <p:cNvSpPr/>
            <p:nvPr/>
          </p:nvSpPr>
          <p:spPr>
            <a:xfrm rot="-5400000">
              <a:off x="11077507" y="563561"/>
              <a:ext cx="84692" cy="260032"/>
            </a:xfrm>
            <a:prstGeom prst="flowChartDelay">
              <a:avLst/>
            </a:prstGeom>
            <a:solidFill>
              <a:schemeClr val="accent6"/>
            </a:solidFill>
            <a:ln w="9525">
              <a:noFill/>
            </a:ln>
          </p:spPr>
          <p:txBody>
            <a:bodyPr rot="10800000" wrap="none" lIns="91440" tIns="45720" rIns="91440" bIns="45720" anchor="ctr"/>
            <a:p>
              <a:pPr defTabSz="1276350"/>
              <a:endParaRPr lang="zh-CN" altLang="en-US" sz="1285" dirty="0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pic>
          <p:nvPicPr>
            <p:cNvPr id="19561" name="Picture 2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7997834" y="3236262"/>
              <a:ext cx="31115" cy="71120"/>
            </a:xfrm>
            <a:prstGeom prst="rect">
              <a:avLst/>
            </a:prstGeom>
            <a:solidFill>
              <a:srgbClr val="33CCCC"/>
            </a:solidFill>
            <a:ln w="9525">
              <a:noFill/>
            </a:ln>
          </p:spPr>
        </p:pic>
        <p:pic>
          <p:nvPicPr>
            <p:cNvPr id="19562" name="Picture 2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8000056" y="3334052"/>
              <a:ext cx="33338" cy="68897"/>
            </a:xfrm>
            <a:prstGeom prst="rect">
              <a:avLst/>
            </a:prstGeom>
            <a:solidFill>
              <a:srgbClr val="33CCCC"/>
            </a:solidFill>
            <a:ln w="9525">
              <a:noFill/>
            </a:ln>
          </p:spPr>
        </p:pic>
        <p:sp>
          <p:nvSpPr>
            <p:cNvPr id="19563" name="Rounded Rectangle 50"/>
            <p:cNvSpPr/>
            <p:nvPr/>
          </p:nvSpPr>
          <p:spPr>
            <a:xfrm>
              <a:off x="7367705" y="3391211"/>
              <a:ext cx="215903" cy="85733"/>
            </a:xfrm>
            <a:prstGeom prst="roundRect">
              <a:avLst>
                <a:gd name="adj" fmla="val 16667"/>
              </a:avLst>
            </a:prstGeom>
            <a:solidFill>
              <a:srgbClr val="33CCCC">
                <a:alpha val="70195"/>
              </a:srgbClr>
            </a:solidFill>
            <a:ln w="3175" cap="flat" cmpd="sng">
              <a:solidFill>
                <a:schemeClr val="tx1"/>
              </a:solidFill>
              <a:prstDash val="dash"/>
              <a:round/>
              <a:headEnd type="none" w="med" len="med"/>
              <a:tailEnd type="none" w="med" len="med"/>
            </a:ln>
          </p:spPr>
          <p:txBody>
            <a:bodyPr lIns="91440" tIns="45720" rIns="91440" bIns="45720" anchor="ctr"/>
            <a:p>
              <a:pPr algn="ctr"/>
              <a:endParaRPr lang="zh-CN" altLang="en-US" sz="1285" dirty="0">
                <a:solidFill>
                  <a:srgbClr val="FFFFFF"/>
                </a:solidFill>
                <a:latin typeface="Calibri" panose="020F050202020403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19564" name="Rounded Rectangle 67"/>
            <p:cNvSpPr/>
            <p:nvPr/>
          </p:nvSpPr>
          <p:spPr>
            <a:xfrm>
              <a:off x="8242431" y="3394386"/>
              <a:ext cx="123827" cy="91448"/>
            </a:xfrm>
            <a:prstGeom prst="roundRect">
              <a:avLst>
                <a:gd name="adj" fmla="val 16667"/>
              </a:avLst>
            </a:prstGeom>
            <a:solidFill>
              <a:srgbClr val="FF9966"/>
            </a:solidFill>
            <a:ln w="3175" cap="flat" cmpd="sng">
              <a:solidFill>
                <a:schemeClr val="tx1"/>
              </a:solidFill>
              <a:prstDash val="dash"/>
              <a:round/>
              <a:headEnd type="none" w="med" len="med"/>
              <a:tailEnd type="none" w="med" len="med"/>
            </a:ln>
          </p:spPr>
          <p:txBody>
            <a:bodyPr lIns="91440" tIns="45720" rIns="91440" bIns="45720" anchor="ctr"/>
            <a:p>
              <a:pPr algn="ctr"/>
              <a:endParaRPr lang="zh-CN" altLang="en-US" sz="1285" dirty="0">
                <a:solidFill>
                  <a:srgbClr val="FFFFFF"/>
                </a:solidFill>
                <a:latin typeface="Calibri" panose="020F050202020403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19565" name="Rounded Rectangle 14"/>
            <p:cNvSpPr/>
            <p:nvPr/>
          </p:nvSpPr>
          <p:spPr>
            <a:xfrm>
              <a:off x="8718689" y="3376923"/>
              <a:ext cx="155577" cy="92083"/>
            </a:xfrm>
            <a:prstGeom prst="roundRect">
              <a:avLst>
                <a:gd name="adj" fmla="val 16667"/>
              </a:avLst>
            </a:prstGeom>
            <a:solidFill>
              <a:srgbClr val="92D050"/>
            </a:solidFill>
            <a:ln w="3175" cap="flat" cmpd="sng">
              <a:solidFill>
                <a:schemeClr val="tx1"/>
              </a:solidFill>
              <a:prstDash val="dash"/>
              <a:round/>
              <a:headEnd type="none" w="med" len="med"/>
              <a:tailEnd type="none" w="med" len="med"/>
            </a:ln>
          </p:spPr>
          <p:txBody>
            <a:bodyPr lIns="91440" tIns="45720" rIns="91440" bIns="45720" anchor="ctr"/>
            <a:p>
              <a:pPr algn="ctr"/>
              <a:endParaRPr lang="zh-CN" altLang="en-US" sz="1285" dirty="0">
                <a:solidFill>
                  <a:srgbClr val="FFFFFF"/>
                </a:solidFill>
                <a:latin typeface="Calibri" panose="020F050202020403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19566" name="Rectangle 258"/>
            <p:cNvSpPr/>
            <p:nvPr/>
          </p:nvSpPr>
          <p:spPr>
            <a:xfrm>
              <a:off x="8659951" y="3053043"/>
              <a:ext cx="338142" cy="217507"/>
            </a:xfrm>
            <a:prstGeom prst="rect">
              <a:avLst/>
            </a:prstGeom>
            <a:solidFill>
              <a:srgbClr val="33CCCC"/>
            </a:solidFill>
            <a:ln w="12700" cap="flat" cmpd="sng">
              <a:solidFill>
                <a:srgbClr val="FF00FF"/>
              </a:solidFill>
              <a:prstDash val="dash"/>
              <a:miter/>
              <a:headEnd type="none" w="med" len="med"/>
              <a:tailEnd type="none" w="med" len="med"/>
            </a:ln>
          </p:spPr>
          <p:txBody>
            <a:bodyPr lIns="91440" tIns="45720" rIns="91440" bIns="45720" anchor="ctr"/>
            <a:p>
              <a:pPr algn="ctr"/>
              <a:endParaRPr lang="zh-CN" altLang="en-US" sz="1285" dirty="0">
                <a:solidFill>
                  <a:srgbClr val="FFFFFF"/>
                </a:solidFill>
                <a:latin typeface="Calibri" panose="020F050202020403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19567" name="Rectangle 259"/>
            <p:cNvSpPr/>
            <p:nvPr/>
          </p:nvSpPr>
          <p:spPr>
            <a:xfrm>
              <a:off x="7762999" y="3037166"/>
              <a:ext cx="334968" cy="217507"/>
            </a:xfrm>
            <a:prstGeom prst="rect">
              <a:avLst/>
            </a:prstGeom>
            <a:solidFill>
              <a:srgbClr val="33CCCC"/>
            </a:solidFill>
            <a:ln w="12700" cap="flat" cmpd="sng">
              <a:solidFill>
                <a:srgbClr val="FF00FF"/>
              </a:solidFill>
              <a:prstDash val="dash"/>
              <a:miter/>
              <a:headEnd type="none" w="med" len="med"/>
              <a:tailEnd type="none" w="med" len="med"/>
            </a:ln>
          </p:spPr>
          <p:txBody>
            <a:bodyPr lIns="91440" tIns="45720" rIns="91440" bIns="45720" anchor="ctr"/>
            <a:p>
              <a:pPr algn="ctr"/>
              <a:endParaRPr lang="zh-CN" altLang="en-US" sz="1285" dirty="0">
                <a:solidFill>
                  <a:srgbClr val="FFFFFF"/>
                </a:solidFill>
                <a:latin typeface="Calibri" panose="020F050202020403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19568" name="Rectangle 260"/>
            <p:cNvSpPr/>
            <p:nvPr/>
          </p:nvSpPr>
          <p:spPr>
            <a:xfrm>
              <a:off x="9871232" y="3059393"/>
              <a:ext cx="311155" cy="206394"/>
            </a:xfrm>
            <a:prstGeom prst="rect">
              <a:avLst/>
            </a:prstGeom>
            <a:solidFill>
              <a:srgbClr val="33CCCC"/>
            </a:solidFill>
            <a:ln w="12700" cap="flat" cmpd="sng">
              <a:solidFill>
                <a:srgbClr val="FF00FF"/>
              </a:solidFill>
              <a:prstDash val="dash"/>
              <a:miter/>
              <a:headEnd type="none" w="med" len="med"/>
              <a:tailEnd type="none" w="med" len="med"/>
            </a:ln>
          </p:spPr>
          <p:txBody>
            <a:bodyPr lIns="91440" tIns="45720" rIns="91440" bIns="45720" anchor="ctr"/>
            <a:p>
              <a:pPr algn="ctr"/>
              <a:endParaRPr lang="zh-CN" altLang="en-US" sz="1285" dirty="0">
                <a:solidFill>
                  <a:srgbClr val="FFFFFF"/>
                </a:solidFill>
                <a:latin typeface="Calibri" panose="020F0502020204030204" pitchFamily="34" charset="0"/>
                <a:ea typeface="宋体" panose="02010600030101010101" pitchFamily="2" charset="-122"/>
              </a:endParaRPr>
            </a:p>
          </p:txBody>
        </p:sp>
        <p:pic>
          <p:nvPicPr>
            <p:cNvPr id="19569" name="Picture 5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 rot="5400000">
              <a:off x="7921679" y="3070261"/>
              <a:ext cx="182245" cy="173355"/>
            </a:xfrm>
            <a:prstGeom prst="rect">
              <a:avLst/>
            </a:prstGeom>
            <a:solidFill>
              <a:srgbClr val="33CCCC"/>
            </a:solidFill>
            <a:ln w="9525">
              <a:noFill/>
            </a:ln>
          </p:spPr>
        </p:pic>
        <p:pic>
          <p:nvPicPr>
            <p:cNvPr id="19570" name="Picture 5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 rot="5400000">
              <a:off x="7745711" y="3072461"/>
              <a:ext cx="182245" cy="173355"/>
            </a:xfrm>
            <a:prstGeom prst="rect">
              <a:avLst/>
            </a:prstGeom>
            <a:solidFill>
              <a:srgbClr val="33CCCC"/>
            </a:solidFill>
            <a:ln w="9525">
              <a:noFill/>
            </a:ln>
          </p:spPr>
        </p:pic>
        <p:sp>
          <p:nvSpPr>
            <p:cNvPr id="19571" name="Rounded Rectangle 264"/>
            <p:cNvSpPr/>
            <p:nvPr/>
          </p:nvSpPr>
          <p:spPr>
            <a:xfrm>
              <a:off x="8241796" y="3069236"/>
              <a:ext cx="142242" cy="174641"/>
            </a:xfrm>
            <a:prstGeom prst="roundRect">
              <a:avLst>
                <a:gd name="adj" fmla="val 16667"/>
              </a:avLst>
            </a:prstGeom>
            <a:solidFill>
              <a:srgbClr val="FFFF00"/>
            </a:solidFill>
            <a:ln w="3175" cap="flat" cmpd="sng">
              <a:solidFill>
                <a:schemeClr val="tx1"/>
              </a:solidFill>
              <a:prstDash val="dash"/>
              <a:round/>
              <a:headEnd type="none" w="med" len="med"/>
              <a:tailEnd type="none" w="med" len="med"/>
            </a:ln>
          </p:spPr>
          <p:txBody>
            <a:bodyPr lIns="91440" tIns="45720" rIns="91440" bIns="45720" anchor="ctr"/>
            <a:p>
              <a:pPr algn="ctr"/>
              <a:endParaRPr lang="zh-CN" altLang="en-US" sz="1285" dirty="0">
                <a:solidFill>
                  <a:srgbClr val="FFFFFF"/>
                </a:solidFill>
                <a:latin typeface="Calibri" panose="020F050202020403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19572" name="Rounded Rectangle 265"/>
            <p:cNvSpPr/>
            <p:nvPr/>
          </p:nvSpPr>
          <p:spPr>
            <a:xfrm>
              <a:off x="8382133" y="3068602"/>
              <a:ext cx="161928" cy="172736"/>
            </a:xfrm>
            <a:prstGeom prst="roundRect">
              <a:avLst>
                <a:gd name="adj" fmla="val 16667"/>
              </a:avLst>
            </a:prstGeom>
            <a:solidFill>
              <a:srgbClr val="FFFF00"/>
            </a:solidFill>
            <a:ln w="3175" cap="flat" cmpd="sng">
              <a:solidFill>
                <a:schemeClr val="tx1"/>
              </a:solidFill>
              <a:prstDash val="dash"/>
              <a:round/>
              <a:headEnd type="none" w="med" len="med"/>
              <a:tailEnd type="none" w="med" len="med"/>
            </a:ln>
          </p:spPr>
          <p:txBody>
            <a:bodyPr lIns="91440" tIns="45720" rIns="91440" bIns="45720" anchor="ctr"/>
            <a:p>
              <a:pPr algn="ctr"/>
              <a:endParaRPr lang="zh-CN" altLang="en-US" sz="1285" dirty="0">
                <a:solidFill>
                  <a:srgbClr val="FFFFFF"/>
                </a:solidFill>
                <a:latin typeface="Calibri" panose="020F0502020204030204" pitchFamily="34" charset="0"/>
                <a:ea typeface="宋体" panose="02010600030101010101" pitchFamily="2" charset="-122"/>
              </a:endParaRPr>
            </a:p>
          </p:txBody>
        </p:sp>
        <p:pic>
          <p:nvPicPr>
            <p:cNvPr id="19573" name="Picture 5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 rot="5400000">
              <a:off x="8682736" y="3079059"/>
              <a:ext cx="182245" cy="173355"/>
            </a:xfrm>
            <a:prstGeom prst="rect">
              <a:avLst/>
            </a:prstGeom>
            <a:solidFill>
              <a:srgbClr val="33CCCC"/>
            </a:solidFill>
            <a:ln w="9525">
              <a:noFill/>
            </a:ln>
          </p:spPr>
        </p:pic>
        <p:pic>
          <p:nvPicPr>
            <p:cNvPr id="19574" name="Picture 5"/>
            <p:cNvPicPr>
              <a:picLocks noChangeAspect="1"/>
            </p:cNvPicPr>
            <p:nvPr/>
          </p:nvPicPr>
          <p:blipFill>
            <a:blip r:embed="rId4"/>
            <a:srcRect l="7545" t="33031"/>
            <a:stretch>
              <a:fillRect/>
            </a:stretch>
          </p:blipFill>
          <p:spPr>
            <a:xfrm rot="5400000">
              <a:off x="8828149" y="3116762"/>
              <a:ext cx="168493" cy="116094"/>
            </a:xfrm>
            <a:prstGeom prst="rect">
              <a:avLst/>
            </a:prstGeom>
            <a:solidFill>
              <a:srgbClr val="33CCCC"/>
            </a:solidFill>
            <a:ln w="9525">
              <a:noFill/>
            </a:ln>
          </p:spPr>
        </p:pic>
        <p:cxnSp>
          <p:nvCxnSpPr>
            <p:cNvPr id="19575" name="Straight Connector 269"/>
            <p:cNvCxnSpPr>
              <a:stCxn id="19499" idx="3"/>
              <a:endCxn id="19499" idx="3"/>
            </p:cNvCxnSpPr>
            <p:nvPr/>
          </p:nvCxnSpPr>
          <p:spPr>
            <a:xfrm rot="5400000" flipH="1" flipV="1">
              <a:off x="8305929" y="3437253"/>
              <a:ext cx="88908" cy="0"/>
            </a:xfrm>
            <a:prstGeom prst="line">
              <a:avLst/>
            </a:prstGeom>
            <a:ln w="3175" cap="flat" cmpd="sng">
              <a:solidFill>
                <a:schemeClr val="tx1"/>
              </a:solidFill>
              <a:prstDash val="dash"/>
              <a:round/>
              <a:headEnd type="none" w="med" len="med"/>
              <a:tailEnd type="none" w="med" len="med"/>
            </a:ln>
          </p:spPr>
        </p:cxnSp>
        <p:pic>
          <p:nvPicPr>
            <p:cNvPr id="19576" name="Picture 5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 rot="5400000">
              <a:off x="9899107" y="3068062"/>
              <a:ext cx="182245" cy="173355"/>
            </a:xfrm>
            <a:prstGeom prst="rect">
              <a:avLst/>
            </a:prstGeom>
            <a:solidFill>
              <a:srgbClr val="33CCCC"/>
            </a:solidFill>
            <a:ln w="9525">
              <a:noFill/>
            </a:ln>
          </p:spPr>
        </p:pic>
        <p:pic>
          <p:nvPicPr>
            <p:cNvPr id="19577" name="Picture 5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 rot="5400000">
              <a:off x="10066276" y="3070263"/>
              <a:ext cx="182245" cy="173355"/>
            </a:xfrm>
            <a:prstGeom prst="rect">
              <a:avLst/>
            </a:prstGeom>
            <a:solidFill>
              <a:srgbClr val="33CCCC"/>
            </a:solidFill>
            <a:ln w="9525">
              <a:noFill/>
            </a:ln>
          </p:spPr>
        </p:pic>
        <p:sp>
          <p:nvSpPr>
            <p:cNvPr id="19578" name="Rounded Rectangle 272"/>
            <p:cNvSpPr/>
            <p:nvPr/>
          </p:nvSpPr>
          <p:spPr>
            <a:xfrm>
              <a:off x="10206201" y="3067331"/>
              <a:ext cx="217490" cy="174641"/>
            </a:xfrm>
            <a:prstGeom prst="roundRect">
              <a:avLst>
                <a:gd name="adj" fmla="val 16667"/>
              </a:avLst>
            </a:prstGeom>
            <a:solidFill>
              <a:srgbClr val="33CCCC">
                <a:alpha val="70195"/>
              </a:srgbClr>
            </a:solidFill>
            <a:ln w="3175" cap="flat" cmpd="sng">
              <a:solidFill>
                <a:schemeClr val="tx1"/>
              </a:solidFill>
              <a:prstDash val="dash"/>
              <a:round/>
              <a:headEnd type="none" w="med" len="med"/>
              <a:tailEnd type="none" w="med" len="med"/>
            </a:ln>
          </p:spPr>
          <p:txBody>
            <a:bodyPr lIns="91440" tIns="45720" rIns="91440" bIns="45720" anchor="ctr"/>
            <a:p>
              <a:pPr algn="ctr"/>
              <a:endParaRPr lang="zh-CN" altLang="en-US" sz="1285" dirty="0">
                <a:solidFill>
                  <a:srgbClr val="FFFFFF"/>
                </a:solidFill>
                <a:latin typeface="Calibri" panose="020F050202020403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19579" name="Freeform 273"/>
            <p:cNvSpPr/>
            <p:nvPr/>
          </p:nvSpPr>
          <p:spPr>
            <a:xfrm>
              <a:off x="10892011" y="3278489"/>
              <a:ext cx="263529" cy="207981"/>
            </a:xfrm>
            <a:custGeom>
              <a:avLst/>
              <a:gdLst/>
              <a:ahLst/>
              <a:cxnLst>
                <a:cxn ang="0">
                  <a:pos x="0" y="569523"/>
                </a:cxn>
                <a:cxn ang="0">
                  <a:pos x="563974" y="558779"/>
                </a:cxn>
                <a:cxn ang="0">
                  <a:pos x="574821" y="257897"/>
                </a:cxn>
                <a:cxn ang="0">
                  <a:pos x="726661" y="0"/>
                </a:cxn>
              </a:cxnLst>
              <a:pathLst>
                <a:path w="187929" h="148660">
                  <a:moveTo>
                    <a:pt x="0" y="148660"/>
                  </a:moveTo>
                  <a:lnTo>
                    <a:pt x="145855" y="145855"/>
                  </a:lnTo>
                  <a:lnTo>
                    <a:pt x="148660" y="67318"/>
                  </a:lnTo>
                  <a:lnTo>
                    <a:pt x="187929" y="0"/>
                  </a:lnTo>
                </a:path>
              </a:pathLst>
            </a:custGeom>
            <a:solidFill>
              <a:srgbClr val="33CCCC"/>
            </a:solidFill>
            <a:ln w="3175" cap="flat" cmpd="sng">
              <a:solidFill>
                <a:schemeClr val="tx1"/>
              </a:solidFill>
              <a:prstDash val="dash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zh-CN" altLang="en-US" sz="1285"/>
            </a:p>
          </p:txBody>
        </p:sp>
        <p:cxnSp>
          <p:nvCxnSpPr>
            <p:cNvPr id="19580" name="Straight Connector 274"/>
            <p:cNvCxnSpPr>
              <a:stCxn id="19499" idx="3"/>
              <a:endCxn id="19499" idx="3"/>
            </p:cNvCxnSpPr>
            <p:nvPr/>
          </p:nvCxnSpPr>
          <p:spPr>
            <a:xfrm rot="5400000" flipH="1" flipV="1">
              <a:off x="10919701" y="3518927"/>
              <a:ext cx="77795" cy="0"/>
            </a:xfrm>
            <a:prstGeom prst="line">
              <a:avLst/>
            </a:prstGeom>
            <a:ln w="3175" cap="flat" cmpd="sng">
              <a:solidFill>
                <a:schemeClr val="tx1"/>
              </a:solidFill>
              <a:prstDash val="dash"/>
              <a:round/>
              <a:headEnd type="none" w="med" len="med"/>
              <a:tailEnd type="none" w="med" len="med"/>
            </a:ln>
          </p:spPr>
        </p:cxnSp>
        <p:cxnSp>
          <p:nvCxnSpPr>
            <p:cNvPr id="19581" name="Straight Connector 275"/>
            <p:cNvCxnSpPr>
              <a:stCxn id="19499" idx="3"/>
              <a:endCxn id="19499" idx="3"/>
            </p:cNvCxnSpPr>
            <p:nvPr/>
          </p:nvCxnSpPr>
          <p:spPr>
            <a:xfrm rot="5400000" flipH="1" flipV="1">
              <a:off x="10993521" y="3519721"/>
              <a:ext cx="76207" cy="0"/>
            </a:xfrm>
            <a:prstGeom prst="line">
              <a:avLst/>
            </a:prstGeom>
            <a:ln w="3175" cap="flat" cmpd="sng">
              <a:solidFill>
                <a:schemeClr val="tx1"/>
              </a:solidFill>
              <a:prstDash val="dash"/>
              <a:round/>
              <a:headEnd type="none" w="med" len="med"/>
              <a:tailEnd type="none" w="med" len="med"/>
            </a:ln>
          </p:spPr>
        </p:cxnSp>
        <p:cxnSp>
          <p:nvCxnSpPr>
            <p:cNvPr id="19582" name="Straight Connector 276"/>
            <p:cNvCxnSpPr>
              <a:stCxn id="19499" idx="3"/>
              <a:endCxn id="19499" idx="3"/>
            </p:cNvCxnSpPr>
            <p:nvPr/>
          </p:nvCxnSpPr>
          <p:spPr>
            <a:xfrm rot="5400000" flipH="1" flipV="1">
              <a:off x="11060197" y="3519721"/>
              <a:ext cx="76207" cy="0"/>
            </a:xfrm>
            <a:prstGeom prst="line">
              <a:avLst/>
            </a:prstGeom>
            <a:ln w="3175" cap="flat" cmpd="sng">
              <a:solidFill>
                <a:schemeClr val="tx1"/>
              </a:solidFill>
              <a:prstDash val="dash"/>
              <a:round/>
              <a:headEnd type="none" w="med" len="med"/>
              <a:tailEnd type="none" w="med" len="med"/>
            </a:ln>
          </p:spPr>
        </p:cxnSp>
        <p:cxnSp>
          <p:nvCxnSpPr>
            <p:cNvPr id="19583" name="Straight Connector 277"/>
            <p:cNvCxnSpPr>
              <a:stCxn id="19499" idx="3"/>
              <a:endCxn id="19499" idx="3"/>
            </p:cNvCxnSpPr>
            <p:nvPr/>
          </p:nvCxnSpPr>
          <p:spPr>
            <a:xfrm rot="10800000" flipH="1" flipV="1">
              <a:off x="11082514" y="3481707"/>
              <a:ext cx="77788" cy="0"/>
            </a:xfrm>
            <a:prstGeom prst="line">
              <a:avLst/>
            </a:prstGeom>
            <a:ln w="3175" cap="flat" cmpd="sng">
              <a:solidFill>
                <a:schemeClr val="tx1"/>
              </a:solidFill>
              <a:prstDash val="dash"/>
              <a:round/>
              <a:headEnd type="none" w="med" len="med"/>
              <a:tailEnd type="none" w="med" len="med"/>
            </a:ln>
          </p:spPr>
        </p:cxnSp>
        <p:cxnSp>
          <p:nvCxnSpPr>
            <p:cNvPr id="19584" name="Straight Connector 278"/>
            <p:cNvCxnSpPr>
              <a:stCxn id="19499" idx="3"/>
              <a:endCxn id="19499" idx="3"/>
            </p:cNvCxnSpPr>
            <p:nvPr/>
          </p:nvCxnSpPr>
          <p:spPr>
            <a:xfrm rot="10800000" flipH="1" flipV="1">
              <a:off x="11103152" y="3403912"/>
              <a:ext cx="77789" cy="0"/>
            </a:xfrm>
            <a:prstGeom prst="line">
              <a:avLst/>
            </a:prstGeom>
            <a:ln w="3175" cap="flat" cmpd="sng">
              <a:solidFill>
                <a:schemeClr val="tx1"/>
              </a:solidFill>
              <a:prstDash val="dash"/>
              <a:round/>
              <a:headEnd type="none" w="med" len="med"/>
              <a:tailEnd type="none" w="med" len="med"/>
            </a:ln>
          </p:spPr>
        </p:cxnSp>
        <p:cxnSp>
          <p:nvCxnSpPr>
            <p:cNvPr id="19585" name="Straight Connector 279"/>
            <p:cNvCxnSpPr>
              <a:stCxn id="19499" idx="3"/>
              <a:endCxn id="19499" idx="3"/>
            </p:cNvCxnSpPr>
            <p:nvPr/>
          </p:nvCxnSpPr>
          <p:spPr>
            <a:xfrm rot="10800000" flipH="1" flipV="1">
              <a:off x="11176178" y="2729163"/>
              <a:ext cx="127002" cy="0"/>
            </a:xfrm>
            <a:prstGeom prst="line">
              <a:avLst/>
            </a:prstGeom>
            <a:ln w="3175" cap="flat" cmpd="sng">
              <a:solidFill>
                <a:schemeClr val="tx1"/>
              </a:solidFill>
              <a:prstDash val="dash"/>
              <a:round/>
              <a:headEnd type="none" w="med" len="med"/>
              <a:tailEnd type="none" w="med" len="med"/>
            </a:ln>
          </p:spPr>
        </p:cxnSp>
        <p:cxnSp>
          <p:nvCxnSpPr>
            <p:cNvPr id="19586" name="Straight Connector 280"/>
            <p:cNvCxnSpPr>
              <a:stCxn id="19499" idx="3"/>
              <a:endCxn id="19499" idx="3"/>
            </p:cNvCxnSpPr>
            <p:nvPr/>
          </p:nvCxnSpPr>
          <p:spPr>
            <a:xfrm rot="10800000" flipH="1" flipV="1">
              <a:off x="11177766" y="2821247"/>
              <a:ext cx="127002" cy="0"/>
            </a:xfrm>
            <a:prstGeom prst="line">
              <a:avLst/>
            </a:prstGeom>
            <a:ln w="3175" cap="flat" cmpd="sng">
              <a:solidFill>
                <a:schemeClr val="tx1"/>
              </a:solidFill>
              <a:prstDash val="dash"/>
              <a:round/>
              <a:headEnd type="none" w="med" len="med"/>
              <a:tailEnd type="none" w="med" len="med"/>
            </a:ln>
          </p:spPr>
        </p:cxnSp>
        <p:cxnSp>
          <p:nvCxnSpPr>
            <p:cNvPr id="19587" name="Straight Connector 281"/>
            <p:cNvCxnSpPr>
              <a:stCxn id="19499" idx="3"/>
              <a:endCxn id="19499" idx="3"/>
            </p:cNvCxnSpPr>
            <p:nvPr/>
          </p:nvCxnSpPr>
          <p:spPr>
            <a:xfrm rot="10800000" flipH="1" flipV="1">
              <a:off x="11177766" y="2899041"/>
              <a:ext cx="127002" cy="0"/>
            </a:xfrm>
            <a:prstGeom prst="line">
              <a:avLst/>
            </a:prstGeom>
            <a:ln w="3175" cap="flat" cmpd="sng">
              <a:solidFill>
                <a:schemeClr val="tx1"/>
              </a:solidFill>
              <a:prstDash val="dash"/>
              <a:round/>
              <a:headEnd type="none" w="med" len="med"/>
              <a:tailEnd type="none" w="med" len="med"/>
            </a:ln>
          </p:spPr>
        </p:cxnSp>
        <p:cxnSp>
          <p:nvCxnSpPr>
            <p:cNvPr id="19588" name="Straight Connector 282"/>
            <p:cNvCxnSpPr>
              <a:stCxn id="19499" idx="3"/>
              <a:endCxn id="19499" idx="3"/>
            </p:cNvCxnSpPr>
            <p:nvPr/>
          </p:nvCxnSpPr>
          <p:spPr>
            <a:xfrm rot="5400000" flipH="1" flipV="1">
              <a:off x="10716498" y="3064860"/>
              <a:ext cx="77795" cy="0"/>
            </a:xfrm>
            <a:prstGeom prst="line">
              <a:avLst/>
            </a:prstGeom>
            <a:ln w="3175" cap="flat" cmpd="sng">
              <a:solidFill>
                <a:schemeClr val="tx1"/>
              </a:solidFill>
              <a:prstDash val="dash"/>
              <a:round/>
              <a:headEnd type="none" w="med" len="med"/>
              <a:tailEnd type="none" w="med" len="med"/>
            </a:ln>
          </p:spPr>
        </p:cxnSp>
        <p:sp>
          <p:nvSpPr>
            <p:cNvPr id="19589" name="Freeform 283"/>
            <p:cNvSpPr/>
            <p:nvPr/>
          </p:nvSpPr>
          <p:spPr>
            <a:xfrm>
              <a:off x="10468142" y="2562460"/>
              <a:ext cx="447682" cy="542975"/>
            </a:xfrm>
            <a:custGeom>
              <a:avLst/>
              <a:gdLst/>
              <a:ahLst/>
              <a:cxnLst>
                <a:cxn ang="0">
                  <a:pos x="398754" y="1205513"/>
                </a:cxn>
                <a:cxn ang="0">
                  <a:pos x="409532" y="1498744"/>
                </a:cxn>
                <a:cxn ang="0">
                  <a:pos x="0" y="1498744"/>
                </a:cxn>
                <a:cxn ang="0">
                  <a:pos x="0" y="1075187"/>
                </a:cxn>
                <a:cxn ang="0">
                  <a:pos x="969937" y="0"/>
                </a:cxn>
                <a:cxn ang="0">
                  <a:pos x="1228587" y="10862"/>
                </a:cxn>
                <a:cxn ang="0">
                  <a:pos x="1207033" y="434418"/>
                </a:cxn>
                <a:cxn ang="0">
                  <a:pos x="1045376" y="434418"/>
                </a:cxn>
                <a:cxn ang="0">
                  <a:pos x="398754" y="1205513"/>
                </a:cxn>
              </a:cxnLst>
              <a:pathLst>
                <a:path w="319760" h="387077">
                  <a:moveTo>
                    <a:pt x="103782" y="311345"/>
                  </a:moveTo>
                  <a:lnTo>
                    <a:pt x="106587" y="387077"/>
                  </a:lnTo>
                  <a:lnTo>
                    <a:pt x="0" y="387077"/>
                  </a:lnTo>
                  <a:lnTo>
                    <a:pt x="0" y="277686"/>
                  </a:lnTo>
                  <a:lnTo>
                    <a:pt x="252442" y="0"/>
                  </a:lnTo>
                  <a:lnTo>
                    <a:pt x="319760" y="2805"/>
                  </a:lnTo>
                  <a:lnTo>
                    <a:pt x="314150" y="112196"/>
                  </a:lnTo>
                  <a:lnTo>
                    <a:pt x="272076" y="112196"/>
                  </a:lnTo>
                  <a:lnTo>
                    <a:pt x="103782" y="311345"/>
                  </a:lnTo>
                  <a:close/>
                </a:path>
              </a:pathLst>
            </a:custGeom>
            <a:solidFill>
              <a:srgbClr val="33CCCC"/>
            </a:solidFill>
            <a:ln w="3175" cap="flat" cmpd="sng">
              <a:solidFill>
                <a:srgbClr val="385D8A"/>
              </a:solidFill>
              <a:prstDash val="dash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zh-CN" altLang="en-US" sz="1285"/>
            </a:p>
          </p:txBody>
        </p:sp>
        <p:sp>
          <p:nvSpPr>
            <p:cNvPr id="19590" name="Freeform 284"/>
            <p:cNvSpPr/>
            <p:nvPr/>
          </p:nvSpPr>
          <p:spPr>
            <a:xfrm>
              <a:off x="10741196" y="2564048"/>
              <a:ext cx="285755" cy="76207"/>
            </a:xfrm>
            <a:custGeom>
              <a:avLst/>
              <a:gdLst/>
              <a:ahLst/>
              <a:cxnLst>
                <a:cxn ang="0">
                  <a:pos x="212866" y="0"/>
                </a:cxn>
                <a:cxn ang="0">
                  <a:pos x="794701" y="13945"/>
                </a:cxn>
                <a:cxn ang="0">
                  <a:pos x="780511" y="209165"/>
                </a:cxn>
                <a:cxn ang="0">
                  <a:pos x="0" y="209165"/>
                </a:cxn>
                <a:cxn ang="0">
                  <a:pos x="212866" y="0"/>
                </a:cxn>
              </a:cxnLst>
              <a:pathLst>
                <a:path w="203200" h="54429">
                  <a:moveTo>
                    <a:pt x="54428" y="0"/>
                  </a:moveTo>
                  <a:lnTo>
                    <a:pt x="203200" y="3629"/>
                  </a:lnTo>
                  <a:lnTo>
                    <a:pt x="199571" y="54429"/>
                  </a:lnTo>
                  <a:lnTo>
                    <a:pt x="0" y="54429"/>
                  </a:lnTo>
                  <a:lnTo>
                    <a:pt x="54428" y="0"/>
                  </a:lnTo>
                  <a:close/>
                </a:path>
              </a:pathLst>
            </a:custGeom>
            <a:solidFill>
              <a:srgbClr val="33CCCC">
                <a:alpha val="70195"/>
              </a:srgbClr>
            </a:solidFill>
            <a:ln w="3175" cap="flat" cmpd="sng">
              <a:solidFill>
                <a:srgbClr val="385D8A"/>
              </a:solidFill>
              <a:prstDash val="dash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zh-CN" altLang="en-US" sz="1285"/>
            </a:p>
          </p:txBody>
        </p:sp>
        <p:pic>
          <p:nvPicPr>
            <p:cNvPr id="19591" name="Picture 5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 rot="5400000">
              <a:off x="1946655" y="3053659"/>
              <a:ext cx="182245" cy="173355"/>
            </a:xfrm>
            <a:prstGeom prst="rect">
              <a:avLst/>
            </a:prstGeom>
            <a:solidFill>
              <a:srgbClr val="33CCCC"/>
            </a:solidFill>
            <a:ln w="9525">
              <a:noFill/>
            </a:ln>
          </p:spPr>
        </p:pic>
        <p:pic>
          <p:nvPicPr>
            <p:cNvPr id="19592" name="Picture 5"/>
            <p:cNvPicPr>
              <a:picLocks noChangeAspect="1"/>
            </p:cNvPicPr>
            <p:nvPr/>
          </p:nvPicPr>
          <p:blipFill>
            <a:blip r:embed="rId4"/>
            <a:srcRect l="6943" t="40009"/>
            <a:stretch>
              <a:fillRect/>
            </a:stretch>
          </p:blipFill>
          <p:spPr>
            <a:xfrm rot="5400000">
              <a:off x="2091020" y="3094661"/>
              <a:ext cx="169593" cy="103998"/>
            </a:xfrm>
            <a:prstGeom prst="rect">
              <a:avLst/>
            </a:prstGeom>
            <a:solidFill>
              <a:srgbClr val="33CCCC"/>
            </a:solidFill>
            <a:ln w="9525">
              <a:noFill/>
            </a:ln>
          </p:spPr>
        </p:pic>
        <p:sp>
          <p:nvSpPr>
            <p:cNvPr id="19593" name="Rectangle 287"/>
            <p:cNvSpPr/>
            <p:nvPr/>
          </p:nvSpPr>
          <p:spPr>
            <a:xfrm>
              <a:off x="1857405" y="3021290"/>
              <a:ext cx="338143" cy="219095"/>
            </a:xfrm>
            <a:prstGeom prst="rect">
              <a:avLst/>
            </a:prstGeom>
            <a:solidFill>
              <a:srgbClr val="33CCCC"/>
            </a:solidFill>
            <a:ln w="9525">
              <a:noFill/>
            </a:ln>
          </p:spPr>
          <p:txBody>
            <a:bodyPr lIns="91440" tIns="45720" rIns="91440" bIns="45720" anchor="ctr"/>
            <a:p>
              <a:pPr algn="ctr"/>
              <a:endParaRPr lang="zh-CN" altLang="en-US" sz="1285" dirty="0">
                <a:solidFill>
                  <a:srgbClr val="FFFFFF"/>
                </a:solidFill>
                <a:latin typeface="Calibri" panose="020F050202020403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19594" name="Rectangle 288"/>
            <p:cNvSpPr/>
            <p:nvPr/>
          </p:nvSpPr>
          <p:spPr>
            <a:xfrm>
              <a:off x="3622733" y="3059393"/>
              <a:ext cx="292105" cy="155589"/>
            </a:xfrm>
            <a:prstGeom prst="rect">
              <a:avLst/>
            </a:prstGeom>
            <a:solidFill>
              <a:srgbClr val="33CCCC">
                <a:alpha val="70195"/>
              </a:srgbClr>
            </a:solidFill>
            <a:ln w="9525">
              <a:noFill/>
            </a:ln>
          </p:spPr>
          <p:txBody>
            <a:bodyPr lIns="91440" tIns="45720" rIns="91440" bIns="45720" anchor="ctr"/>
            <a:p>
              <a:pPr algn="ctr"/>
              <a:endParaRPr lang="zh-CN" altLang="en-US" sz="1285" dirty="0">
                <a:solidFill>
                  <a:srgbClr val="FFFFFF"/>
                </a:solidFill>
                <a:latin typeface="Calibri" panose="020F0502020204030204" pitchFamily="34" charset="0"/>
                <a:ea typeface="宋体" panose="02010600030101010101" pitchFamily="2" charset="-122"/>
              </a:endParaRPr>
            </a:p>
          </p:txBody>
        </p:sp>
      </p:grpSp>
      <p:sp>
        <p:nvSpPr>
          <p:cNvPr id="19601" name="AutoShape 154"/>
          <p:cNvSpPr/>
          <p:nvPr/>
        </p:nvSpPr>
        <p:spPr>
          <a:xfrm>
            <a:off x="7922260" y="1106805"/>
            <a:ext cx="1337310" cy="405765"/>
          </a:xfrm>
          <a:prstGeom prst="borderCallout2">
            <a:avLst>
              <a:gd name="adj1" fmla="val 46944"/>
              <a:gd name="adj2" fmla="val 100120"/>
              <a:gd name="adj3" fmla="val 50204"/>
              <a:gd name="adj4" fmla="val 123972"/>
              <a:gd name="adj5" fmla="val 83568"/>
              <a:gd name="adj6" fmla="val 141785"/>
            </a:avLst>
          </a:prstGeom>
          <a:solidFill>
            <a:schemeClr val="bg1"/>
          </a:solidFill>
          <a:ln w="6350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65305" tIns="32652" rIns="65305" bIns="32652" anchor="ctr"/>
          <a:p>
            <a:pPr defTabSz="1276350"/>
            <a:r>
              <a:rPr lang="zh-CN" altLang="en-US" sz="770" b="1" dirty="0">
                <a:latin typeface="Arial" panose="020B0604020202020204" pitchFamily="34" charset="0"/>
                <a:ea typeface="宋体" panose="02010600030101010101" pitchFamily="2" charset="-122"/>
              </a:rPr>
              <a:t>饮品、甜品、简餐</a:t>
            </a:r>
            <a:endParaRPr lang="zh-CN" altLang="en-US" sz="770" b="1" dirty="0"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pPr defTabSz="1276350"/>
            <a:r>
              <a:rPr lang="en-US" altLang="zh-CN" sz="770" b="1" dirty="0">
                <a:latin typeface="Arial" panose="020B0604020202020204" pitchFamily="34" charset="0"/>
                <a:ea typeface="宋体" panose="02010600030101010101" pitchFamily="2" charset="-122"/>
              </a:rPr>
              <a:t>D-F-2D  (103m</a:t>
            </a:r>
            <a:r>
              <a:rPr lang="en-US" altLang="zh-CN" sz="770" b="1" baseline="30000" dirty="0">
                <a:latin typeface="Arial" panose="020B0604020202020204" pitchFamily="34" charset="0"/>
                <a:ea typeface="宋体" panose="02010600030101010101" pitchFamily="2" charset="-122"/>
              </a:rPr>
              <a:t>2</a:t>
            </a:r>
            <a:r>
              <a:rPr lang="en-US" altLang="zh-CN" sz="770" b="1" dirty="0">
                <a:latin typeface="Arial" panose="020B0604020202020204" pitchFamily="34" charset="0"/>
                <a:ea typeface="宋体" panose="02010600030101010101" pitchFamily="2" charset="-122"/>
              </a:rPr>
              <a:t>)</a:t>
            </a:r>
            <a:endParaRPr lang="en-US" altLang="zh-CN" sz="770" b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9612" name="Rectangle 159"/>
          <p:cNvSpPr/>
          <p:nvPr/>
        </p:nvSpPr>
        <p:spPr>
          <a:xfrm>
            <a:off x="2542268" y="2776991"/>
            <a:ext cx="165554" cy="52161"/>
          </a:xfrm>
          <a:prstGeom prst="rect">
            <a:avLst/>
          </a:prstGeom>
          <a:solidFill>
            <a:srgbClr val="00CC66"/>
          </a:solidFill>
          <a:ln w="6350" cap="flat" cmpd="sng">
            <a:solidFill>
              <a:schemeClr val="tx1"/>
            </a:solidFill>
            <a:prstDash val="lgDash"/>
            <a:miter/>
            <a:headEnd type="none" w="med" len="med"/>
            <a:tailEnd type="none" w="med" len="med"/>
          </a:ln>
        </p:spPr>
        <p:txBody>
          <a:bodyPr wrap="none" anchor="ctr"/>
          <a:p>
            <a:endParaRPr lang="zh-CN" altLang="en-US" sz="1285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9614" name="Text Box 161"/>
          <p:cNvSpPr txBox="1"/>
          <p:nvPr/>
        </p:nvSpPr>
        <p:spPr>
          <a:xfrm>
            <a:off x="5976938" y="2597831"/>
            <a:ext cx="87312" cy="108857"/>
          </a:xfrm>
          <a:prstGeom prst="rect">
            <a:avLst/>
          </a:prstGeom>
          <a:solidFill>
            <a:srgbClr val="FF9900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anchor="t"/>
          <a:p>
            <a:pPr>
              <a:spcBef>
                <a:spcPct val="50000"/>
              </a:spcBef>
            </a:pPr>
            <a:endParaRPr lang="zh-CN" altLang="en-US" sz="1285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9620" name="AutoShape 154"/>
          <p:cNvSpPr/>
          <p:nvPr/>
        </p:nvSpPr>
        <p:spPr>
          <a:xfrm>
            <a:off x="6517640" y="2244090"/>
            <a:ext cx="1086485" cy="359410"/>
          </a:xfrm>
          <a:prstGeom prst="borderCallout2">
            <a:avLst>
              <a:gd name="adj1" fmla="val 49646"/>
              <a:gd name="adj2" fmla="val 99590"/>
              <a:gd name="adj3" fmla="val 49723"/>
              <a:gd name="adj4" fmla="val 103586"/>
              <a:gd name="adj5" fmla="val 249823"/>
              <a:gd name="adj6" fmla="val 108223"/>
            </a:avLst>
          </a:prstGeom>
          <a:solidFill>
            <a:schemeClr val="bg1"/>
          </a:solidFill>
          <a:ln w="6350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9" tIns="45715" rIns="91429" bIns="45715" anchor="ctr"/>
          <a:p>
            <a:pPr defTabSz="1276350"/>
            <a:r>
              <a:rPr lang="zh-CN" altLang="en-US" sz="770" b="1" dirty="0">
                <a:latin typeface="Arial" panose="020B0604020202020204" pitchFamily="34" charset="0"/>
                <a:ea typeface="宋体" panose="02010600030101010101" pitchFamily="2" charset="-122"/>
              </a:rPr>
              <a:t>品牌百货</a:t>
            </a:r>
            <a:endParaRPr lang="zh-CN" altLang="en-US" sz="770" b="1" dirty="0"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pPr defTabSz="1276350"/>
            <a:r>
              <a:rPr lang="en-US" altLang="zh-CN" sz="770" b="1" dirty="0">
                <a:latin typeface="Arial" panose="020B0604020202020204" pitchFamily="34" charset="0"/>
                <a:ea typeface="宋体" panose="02010600030101010101" pitchFamily="2" charset="-122"/>
              </a:rPr>
              <a:t>DE-R-1D (8</a:t>
            </a:r>
            <a:r>
              <a:rPr lang="zh-CN" altLang="en-US" sz="770" b="1" dirty="0">
                <a:latin typeface="Arial" panose="020B0604020202020204" pitchFamily="34" charset="0"/>
                <a:ea typeface="宋体" panose="02010600030101010101" pitchFamily="2" charset="-122"/>
              </a:rPr>
              <a:t>0</a:t>
            </a:r>
            <a:r>
              <a:rPr lang="en-US" altLang="zh-CN" sz="770" b="1" dirty="0">
                <a:latin typeface="Arial" panose="020B0604020202020204" pitchFamily="34" charset="0"/>
                <a:ea typeface="宋体" panose="02010600030101010101" pitchFamily="2" charset="-122"/>
              </a:rPr>
              <a:t>m</a:t>
            </a:r>
            <a:r>
              <a:rPr lang="en-US" altLang="zh-CN" sz="770" b="1" baseline="30000" dirty="0">
                <a:latin typeface="Arial" panose="020B0604020202020204" pitchFamily="34" charset="0"/>
                <a:ea typeface="宋体" panose="02010600030101010101" pitchFamily="2" charset="-122"/>
              </a:rPr>
              <a:t>2</a:t>
            </a:r>
            <a:r>
              <a:rPr lang="en-US" altLang="zh-CN" sz="770" b="1" dirty="0">
                <a:latin typeface="Arial" panose="020B0604020202020204" pitchFamily="34" charset="0"/>
                <a:ea typeface="宋体" panose="02010600030101010101" pitchFamily="2" charset="-122"/>
              </a:rPr>
              <a:t>)</a:t>
            </a:r>
            <a:endParaRPr lang="en-US" altLang="zh-CN" sz="770" b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9622" name="Text Box 170"/>
          <p:cNvSpPr txBox="1"/>
          <p:nvPr/>
        </p:nvSpPr>
        <p:spPr>
          <a:xfrm>
            <a:off x="9912804" y="3019652"/>
            <a:ext cx="99786" cy="48759"/>
          </a:xfrm>
          <a:prstGeom prst="rect">
            <a:avLst/>
          </a:prstGeom>
          <a:solidFill>
            <a:srgbClr val="FF9900">
              <a:alpha val="92940"/>
            </a:srgbClr>
          </a:solidFill>
          <a:ln w="6350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anchor="t"/>
          <a:p>
            <a:pPr>
              <a:spcBef>
                <a:spcPct val="50000"/>
              </a:spcBef>
            </a:pPr>
            <a:endParaRPr lang="zh-CN" altLang="en-US" sz="1285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9623" name="Text Box 171"/>
          <p:cNvSpPr txBox="1"/>
          <p:nvPr/>
        </p:nvSpPr>
        <p:spPr>
          <a:xfrm>
            <a:off x="9912804" y="2942545"/>
            <a:ext cx="99786" cy="71437"/>
          </a:xfrm>
          <a:prstGeom prst="rect">
            <a:avLst/>
          </a:prstGeom>
          <a:solidFill>
            <a:srgbClr val="FF9900">
              <a:alpha val="92940"/>
            </a:srgbClr>
          </a:solidFill>
          <a:ln w="6350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anchor="t"/>
          <a:p>
            <a:pPr>
              <a:spcBef>
                <a:spcPct val="50000"/>
              </a:spcBef>
            </a:pPr>
            <a:endParaRPr lang="zh-CN" altLang="en-US" sz="1285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pic>
        <p:nvPicPr>
          <p:cNvPr id="19624" name="Picture 172" descr="t2卫生间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912804" y="2769054"/>
            <a:ext cx="112259" cy="181429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9625" name="Text Box 173"/>
          <p:cNvSpPr txBox="1"/>
          <p:nvPr/>
        </p:nvSpPr>
        <p:spPr>
          <a:xfrm>
            <a:off x="9912804" y="2597831"/>
            <a:ext cx="99786" cy="85044"/>
          </a:xfrm>
          <a:prstGeom prst="rect">
            <a:avLst/>
          </a:prstGeom>
          <a:solidFill>
            <a:srgbClr val="FF9900"/>
          </a:solidFill>
          <a:ln w="6350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anchor="t"/>
          <a:p>
            <a:pPr>
              <a:spcBef>
                <a:spcPct val="50000"/>
              </a:spcBef>
            </a:pPr>
            <a:endParaRPr lang="zh-CN" altLang="en-US" sz="1285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9626" name="Text Box 174"/>
          <p:cNvSpPr txBox="1"/>
          <p:nvPr/>
        </p:nvSpPr>
        <p:spPr>
          <a:xfrm>
            <a:off x="9912804" y="2684009"/>
            <a:ext cx="99786" cy="80509"/>
          </a:xfrm>
          <a:prstGeom prst="rect">
            <a:avLst/>
          </a:prstGeom>
          <a:solidFill>
            <a:srgbClr val="FF9900">
              <a:alpha val="92940"/>
            </a:srgbClr>
          </a:solidFill>
          <a:ln w="6350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anchor="t"/>
          <a:p>
            <a:pPr>
              <a:spcBef>
                <a:spcPct val="50000"/>
              </a:spcBef>
            </a:pPr>
            <a:endParaRPr lang="zh-CN" altLang="en-US" sz="1285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9630" name="Text Box 179"/>
          <p:cNvSpPr txBox="1"/>
          <p:nvPr/>
        </p:nvSpPr>
        <p:spPr>
          <a:xfrm>
            <a:off x="9919607" y="2021795"/>
            <a:ext cx="106589" cy="276679"/>
          </a:xfrm>
          <a:prstGeom prst="rect">
            <a:avLst/>
          </a:prstGeom>
          <a:solidFill>
            <a:srgbClr val="FFFF00"/>
          </a:solidFill>
          <a:ln w="12700" cmpd="sng">
            <a:solidFill>
              <a:srgbClr val="202020"/>
            </a:solidFill>
            <a:prstDash val="solid"/>
          </a:ln>
        </p:spPr>
        <p:txBody>
          <a:bodyPr anchor="t"/>
          <a:p>
            <a:pPr>
              <a:spcBef>
                <a:spcPct val="50000"/>
              </a:spcBef>
            </a:pPr>
            <a:endParaRPr lang="zh-CN" altLang="en-US" sz="1285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9631" name="AutoShape 154"/>
          <p:cNvSpPr/>
          <p:nvPr/>
        </p:nvSpPr>
        <p:spPr>
          <a:xfrm>
            <a:off x="7945120" y="1789430"/>
            <a:ext cx="1324610" cy="425450"/>
          </a:xfrm>
          <a:prstGeom prst="borderCallout2">
            <a:avLst>
              <a:gd name="adj1" fmla="val 39402"/>
              <a:gd name="adj2" fmla="val 97842"/>
              <a:gd name="adj3" fmla="val 46865"/>
              <a:gd name="adj4" fmla="val 116203"/>
              <a:gd name="adj5" fmla="val 86417"/>
              <a:gd name="adj6" fmla="val 151006"/>
            </a:avLst>
          </a:prstGeom>
          <a:solidFill>
            <a:schemeClr val="bg1"/>
          </a:solidFill>
          <a:ln w="6350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9" tIns="45715" rIns="91429" bIns="45715" anchor="ctr"/>
          <a:p>
            <a:pPr defTabSz="1276350"/>
            <a:r>
              <a:rPr lang="en-US" altLang="zh-CN" sz="770" b="1" dirty="0">
                <a:latin typeface="Arial" panose="020B0604020202020204" pitchFamily="34" charset="0"/>
                <a:ea typeface="宋体" panose="02010600030101010101" pitchFamily="2" charset="-122"/>
              </a:rPr>
              <a:t> </a:t>
            </a:r>
            <a:r>
              <a:rPr lang="zh-CN" altLang="zh-CN" sz="770" b="1" dirty="0">
                <a:latin typeface="Arial" panose="020B0604020202020204" pitchFamily="34" charset="0"/>
                <a:ea typeface="宋体" panose="02010600030101010101" pitchFamily="2" charset="-122"/>
              </a:rPr>
              <a:t>特产综合</a:t>
            </a:r>
            <a:endParaRPr lang="zh-CN" altLang="zh-CN" sz="570" b="1" dirty="0">
              <a:solidFill>
                <a:schemeClr val="accent1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pPr defTabSz="1276350"/>
            <a:r>
              <a:rPr lang="zh-CN" altLang="zh-CN" sz="770" b="1" dirty="0">
                <a:latin typeface="Arial" panose="020B0604020202020204" pitchFamily="34" charset="0"/>
                <a:ea typeface="宋体" panose="02010600030101010101" pitchFamily="2" charset="-122"/>
              </a:rPr>
              <a:t>  D-R</a:t>
            </a:r>
            <a:r>
              <a:rPr lang="en-US" altLang="zh-CN" sz="770" b="1" dirty="0">
                <a:latin typeface="Arial" panose="020B0604020202020204" pitchFamily="34" charset="0"/>
                <a:ea typeface="宋体" panose="02010600030101010101" pitchFamily="2" charset="-122"/>
              </a:rPr>
              <a:t>-</a:t>
            </a:r>
            <a:r>
              <a:rPr lang="zh-CN" altLang="zh-CN" sz="770" b="1" dirty="0">
                <a:latin typeface="Arial" panose="020B0604020202020204" pitchFamily="34" charset="0"/>
                <a:ea typeface="宋体" panose="02010600030101010101" pitchFamily="2" charset="-122"/>
              </a:rPr>
              <a:t>9</a:t>
            </a:r>
            <a:r>
              <a:rPr lang="en-US" altLang="zh-CN" sz="770" b="1" dirty="0">
                <a:latin typeface="Arial" panose="020B0604020202020204" pitchFamily="34" charset="0"/>
                <a:ea typeface="宋体" panose="02010600030101010101" pitchFamily="2" charset="-122"/>
              </a:rPr>
              <a:t>D </a:t>
            </a:r>
            <a:r>
              <a:rPr lang="zh-CN" altLang="zh-CN" sz="770" b="1" dirty="0">
                <a:latin typeface="Arial" panose="020B0604020202020204" pitchFamily="34" charset="0"/>
                <a:ea typeface="宋体" panose="02010600030101010101" pitchFamily="2" charset="-122"/>
              </a:rPr>
              <a:t>(191m</a:t>
            </a:r>
            <a:r>
              <a:rPr lang="zh-CN" altLang="zh-CN" sz="770" b="1" dirty="0">
                <a:latin typeface="微软雅黑" panose="020B0503020204020204" charset="-122"/>
                <a:ea typeface="微软雅黑" panose="020B0503020204020204" charset="-122"/>
              </a:rPr>
              <a:t>²</a:t>
            </a:r>
            <a:r>
              <a:rPr lang="zh-CN" altLang="zh-CN" sz="770" b="1" dirty="0">
                <a:latin typeface="Arial" panose="020B0604020202020204" pitchFamily="34" charset="0"/>
                <a:ea typeface="宋体" panose="02010600030101010101" pitchFamily="2" charset="-122"/>
              </a:rPr>
              <a:t>)</a:t>
            </a:r>
            <a:endParaRPr lang="zh-CN" altLang="zh-CN" sz="770" b="1" dirty="0"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pPr defTabSz="1276350"/>
            <a:r>
              <a:rPr lang="zh-CN" altLang="zh-CN" sz="67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宋体" panose="02010600030101010101" pitchFamily="2" charset="-122"/>
                <a:sym typeface="+mn-ea"/>
              </a:rPr>
              <a:t> </a:t>
            </a:r>
            <a:endParaRPr lang="zh-CN" altLang="zh-CN" sz="670" b="1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ea typeface="宋体" panose="02010600030101010101" pitchFamily="2" charset="-122"/>
              <a:sym typeface="+mn-ea"/>
            </a:endParaRPr>
          </a:p>
        </p:txBody>
      </p:sp>
      <p:sp>
        <p:nvSpPr>
          <p:cNvPr id="19633" name="Text Box 182"/>
          <p:cNvSpPr txBox="1"/>
          <p:nvPr/>
        </p:nvSpPr>
        <p:spPr>
          <a:xfrm>
            <a:off x="9633857" y="1857375"/>
            <a:ext cx="86179" cy="91849"/>
          </a:xfrm>
          <a:prstGeom prst="rect">
            <a:avLst/>
          </a:prstGeom>
          <a:solidFill>
            <a:srgbClr val="808000"/>
          </a:solidFill>
          <a:ln w="9525">
            <a:noFill/>
          </a:ln>
        </p:spPr>
        <p:txBody>
          <a:bodyPr anchor="t"/>
          <a:p>
            <a:pPr>
              <a:spcBef>
                <a:spcPct val="50000"/>
              </a:spcBef>
            </a:pPr>
            <a:endParaRPr lang="zh-CN" altLang="en-US" sz="1285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9634" name="Text Box 183"/>
          <p:cNvSpPr txBox="1"/>
          <p:nvPr/>
        </p:nvSpPr>
        <p:spPr>
          <a:xfrm>
            <a:off x="9578340" y="1837055"/>
            <a:ext cx="294821" cy="26543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pPr>
              <a:spcBef>
                <a:spcPct val="50000"/>
              </a:spcBef>
            </a:pPr>
            <a:r>
              <a:rPr lang="zh-CN" altLang="en-US" sz="570" dirty="0">
                <a:latin typeface="Arial" panose="020B0604020202020204" pitchFamily="34" charset="0"/>
                <a:ea typeface="宋体" panose="02010600030101010101" pitchFamily="2" charset="-122"/>
              </a:rPr>
              <a:t>书刊</a:t>
            </a:r>
            <a:endParaRPr lang="zh-CN" altLang="en-US" sz="570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9635" name="Text Box 184"/>
          <p:cNvSpPr txBox="1"/>
          <p:nvPr/>
        </p:nvSpPr>
        <p:spPr>
          <a:xfrm>
            <a:off x="5776232" y="3154589"/>
            <a:ext cx="149679" cy="80509"/>
          </a:xfrm>
          <a:prstGeom prst="rect">
            <a:avLst/>
          </a:prstGeom>
          <a:solidFill>
            <a:srgbClr val="FF6600">
              <a:alpha val="70195"/>
            </a:srgbClr>
          </a:solidFill>
          <a:ln w="9525">
            <a:noFill/>
          </a:ln>
        </p:spPr>
        <p:txBody>
          <a:bodyPr anchor="t"/>
          <a:p>
            <a:pPr>
              <a:spcBef>
                <a:spcPct val="50000"/>
              </a:spcBef>
            </a:pPr>
            <a:endParaRPr lang="zh-CN" altLang="en-US" sz="1285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9636" name="Text Box 186"/>
          <p:cNvSpPr txBox="1"/>
          <p:nvPr/>
        </p:nvSpPr>
        <p:spPr>
          <a:xfrm>
            <a:off x="6479268" y="3363232"/>
            <a:ext cx="233589" cy="100920"/>
          </a:xfrm>
          <a:prstGeom prst="rect">
            <a:avLst/>
          </a:prstGeom>
          <a:solidFill>
            <a:srgbClr val="FF9900">
              <a:alpha val="70195"/>
            </a:srgbClr>
          </a:solidFill>
          <a:ln w="317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anchor="t"/>
          <a:p>
            <a:pPr>
              <a:spcBef>
                <a:spcPct val="50000"/>
              </a:spcBef>
            </a:pPr>
            <a:endParaRPr lang="zh-CN" altLang="en-US" sz="1285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9638" name="Text Box 189"/>
          <p:cNvSpPr txBox="1"/>
          <p:nvPr/>
        </p:nvSpPr>
        <p:spPr>
          <a:xfrm>
            <a:off x="8010071" y="3326946"/>
            <a:ext cx="292554" cy="22352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pPr>
              <a:spcBef>
                <a:spcPct val="50000"/>
              </a:spcBef>
            </a:pPr>
            <a:r>
              <a:rPr lang="zh-CN" altLang="en-US" sz="430" b="1" dirty="0">
                <a:latin typeface="Arial" panose="020B0604020202020204" pitchFamily="34" charset="0"/>
                <a:ea typeface="宋体" panose="02010600030101010101" pitchFamily="2" charset="-122"/>
              </a:rPr>
              <a:t>咖啡</a:t>
            </a:r>
            <a:endParaRPr lang="zh-CN" altLang="en-US" sz="430" b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9641" name="Rectangle 193"/>
          <p:cNvSpPr/>
          <p:nvPr/>
        </p:nvSpPr>
        <p:spPr>
          <a:xfrm>
            <a:off x="2843893" y="3193143"/>
            <a:ext cx="68036" cy="176893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txBody>
          <a:bodyPr wrap="none" anchor="ctr"/>
          <a:p>
            <a:endParaRPr lang="zh-CN" altLang="en-US" sz="1285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9643" name="Text Box 195"/>
          <p:cNvSpPr txBox="1"/>
          <p:nvPr/>
        </p:nvSpPr>
        <p:spPr>
          <a:xfrm>
            <a:off x="6850063" y="3108099"/>
            <a:ext cx="208643" cy="15748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pPr>
              <a:spcBef>
                <a:spcPct val="50000"/>
              </a:spcBef>
            </a:pPr>
            <a:r>
              <a:rPr lang="zh-CN" altLang="en-US" sz="430" b="1" dirty="0">
                <a:latin typeface="Arial" panose="020B0604020202020204" pitchFamily="34" charset="0"/>
                <a:ea typeface="宋体" panose="02010600030101010101" pitchFamily="2" charset="-122"/>
              </a:rPr>
              <a:t>   </a:t>
            </a:r>
            <a:endParaRPr lang="zh-CN" altLang="en-US" sz="430" b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9644" name="Text Box 198"/>
          <p:cNvSpPr txBox="1"/>
          <p:nvPr/>
        </p:nvSpPr>
        <p:spPr>
          <a:xfrm>
            <a:off x="2448152" y="3788456"/>
            <a:ext cx="117929" cy="62366"/>
          </a:xfrm>
          <a:prstGeom prst="rect">
            <a:avLst/>
          </a:prstGeom>
          <a:solidFill>
            <a:srgbClr val="808000"/>
          </a:solidFill>
          <a:ln w="9525">
            <a:noFill/>
          </a:ln>
        </p:spPr>
        <p:txBody>
          <a:bodyPr anchor="t"/>
          <a:p>
            <a:pPr>
              <a:spcBef>
                <a:spcPct val="50000"/>
              </a:spcBef>
            </a:pPr>
            <a:endParaRPr lang="zh-CN" altLang="en-US" sz="1285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9645" name="Text Box 199"/>
          <p:cNvSpPr txBox="1"/>
          <p:nvPr/>
        </p:nvSpPr>
        <p:spPr>
          <a:xfrm>
            <a:off x="2408464" y="3762375"/>
            <a:ext cx="294821" cy="15748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pPr>
              <a:spcBef>
                <a:spcPct val="50000"/>
              </a:spcBef>
            </a:pPr>
            <a:endParaRPr lang="zh-CN" altLang="en-US" sz="430" b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9646" name="Text Box 200"/>
          <p:cNvSpPr txBox="1"/>
          <p:nvPr/>
        </p:nvSpPr>
        <p:spPr>
          <a:xfrm>
            <a:off x="2476500" y="4756831"/>
            <a:ext cx="294821" cy="15748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pPr>
              <a:spcBef>
                <a:spcPct val="50000"/>
              </a:spcBef>
            </a:pPr>
            <a:endParaRPr lang="zh-CN" altLang="en-US" sz="430" b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9647" name="Text Box 201"/>
          <p:cNvSpPr txBox="1"/>
          <p:nvPr/>
        </p:nvSpPr>
        <p:spPr>
          <a:xfrm>
            <a:off x="2313214" y="3184071"/>
            <a:ext cx="54429" cy="70304"/>
          </a:xfrm>
          <a:prstGeom prst="rect">
            <a:avLst/>
          </a:prstGeom>
          <a:solidFill>
            <a:srgbClr val="FF9900"/>
          </a:solidFill>
          <a:ln w="9525" cap="flat" cmpd="sng">
            <a:solidFill>
              <a:srgbClr val="808080"/>
            </a:solidFill>
            <a:prstDash val="solid"/>
            <a:miter/>
            <a:headEnd type="none" w="med" len="med"/>
            <a:tailEnd type="none" w="med" len="med"/>
          </a:ln>
        </p:spPr>
        <p:txBody>
          <a:bodyPr anchor="t"/>
          <a:p>
            <a:pPr>
              <a:spcBef>
                <a:spcPct val="50000"/>
              </a:spcBef>
            </a:pPr>
            <a:endParaRPr lang="zh-CN" altLang="en-US" sz="1285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9648" name="Text Box 202"/>
          <p:cNvSpPr txBox="1"/>
          <p:nvPr/>
        </p:nvSpPr>
        <p:spPr>
          <a:xfrm>
            <a:off x="2310946" y="3023054"/>
            <a:ext cx="54429" cy="54429"/>
          </a:xfrm>
          <a:prstGeom prst="rect">
            <a:avLst/>
          </a:prstGeom>
          <a:solidFill>
            <a:srgbClr val="FF9900"/>
          </a:solidFill>
          <a:ln w="9525" cap="flat" cmpd="sng">
            <a:solidFill>
              <a:srgbClr val="808080"/>
            </a:solidFill>
            <a:prstDash val="solid"/>
            <a:miter/>
            <a:headEnd type="none" w="med" len="med"/>
            <a:tailEnd type="none" w="med" len="med"/>
          </a:ln>
        </p:spPr>
        <p:txBody>
          <a:bodyPr anchor="t"/>
          <a:p>
            <a:pPr>
              <a:spcBef>
                <a:spcPct val="50000"/>
              </a:spcBef>
            </a:pPr>
            <a:endParaRPr lang="zh-CN" altLang="en-US" sz="1285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9650" name="Text Box 204"/>
          <p:cNvSpPr txBox="1"/>
          <p:nvPr/>
        </p:nvSpPr>
        <p:spPr>
          <a:xfrm>
            <a:off x="2248581" y="3257777"/>
            <a:ext cx="130401" cy="227919"/>
          </a:xfrm>
          <a:prstGeom prst="rect">
            <a:avLst/>
          </a:prstGeom>
          <a:solidFill>
            <a:srgbClr val="FF9900"/>
          </a:solidFill>
          <a:ln w="317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anchor="t"/>
          <a:p>
            <a:pPr>
              <a:spcBef>
                <a:spcPct val="50000"/>
              </a:spcBef>
            </a:pPr>
            <a:endParaRPr lang="zh-CN" altLang="en-US" sz="1285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9652" name="Text Box 206"/>
          <p:cNvSpPr txBox="1"/>
          <p:nvPr/>
        </p:nvSpPr>
        <p:spPr>
          <a:xfrm>
            <a:off x="2320018" y="3080884"/>
            <a:ext cx="49893" cy="94116"/>
          </a:xfrm>
          <a:prstGeom prst="rect">
            <a:avLst/>
          </a:prstGeom>
          <a:solidFill>
            <a:srgbClr val="FF9900"/>
          </a:solidFill>
          <a:ln w="9525" cap="flat" cmpd="sng">
            <a:solidFill>
              <a:srgbClr val="808080"/>
            </a:solidFill>
            <a:prstDash val="solid"/>
            <a:miter/>
            <a:headEnd type="none" w="med" len="med"/>
            <a:tailEnd type="none" w="med" len="med"/>
          </a:ln>
        </p:spPr>
        <p:txBody>
          <a:bodyPr anchor="t"/>
          <a:p>
            <a:pPr>
              <a:spcBef>
                <a:spcPct val="50000"/>
              </a:spcBef>
            </a:pPr>
            <a:endParaRPr lang="zh-CN" altLang="en-US" sz="1285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9653" name="Text Box 207"/>
          <p:cNvSpPr txBox="1"/>
          <p:nvPr/>
        </p:nvSpPr>
        <p:spPr>
          <a:xfrm>
            <a:off x="7821839" y="3368902"/>
            <a:ext cx="86179" cy="57830"/>
          </a:xfrm>
          <a:prstGeom prst="rect">
            <a:avLst/>
          </a:prstGeom>
          <a:solidFill>
            <a:srgbClr val="FFFF00"/>
          </a:solidFill>
          <a:ln w="9525" cap="flat" cmpd="sng">
            <a:solidFill>
              <a:srgbClr val="808080"/>
            </a:solidFill>
            <a:prstDash val="solid"/>
            <a:miter/>
            <a:headEnd type="none" w="med" len="med"/>
            <a:tailEnd type="none" w="med" len="med"/>
          </a:ln>
        </p:spPr>
        <p:txBody>
          <a:bodyPr anchor="t"/>
          <a:p>
            <a:pPr>
              <a:spcBef>
                <a:spcPct val="50000"/>
              </a:spcBef>
            </a:pPr>
            <a:endParaRPr lang="zh-CN" altLang="en-US" sz="1285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9657" name="Text Box 211"/>
          <p:cNvSpPr txBox="1"/>
          <p:nvPr/>
        </p:nvSpPr>
        <p:spPr>
          <a:xfrm>
            <a:off x="3853089" y="3134179"/>
            <a:ext cx="81643" cy="121331"/>
          </a:xfrm>
          <a:prstGeom prst="rect">
            <a:avLst/>
          </a:prstGeom>
          <a:solidFill>
            <a:srgbClr val="FF9900"/>
          </a:solidFill>
          <a:ln w="9525">
            <a:noFill/>
          </a:ln>
        </p:spPr>
        <p:txBody>
          <a:bodyPr anchor="t"/>
          <a:p>
            <a:pPr>
              <a:spcBef>
                <a:spcPct val="50000"/>
              </a:spcBef>
            </a:pPr>
            <a:endParaRPr lang="zh-CN" altLang="en-US" sz="1285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9662" name="Text Box 218"/>
          <p:cNvSpPr txBox="1"/>
          <p:nvPr/>
        </p:nvSpPr>
        <p:spPr>
          <a:xfrm>
            <a:off x="5993946" y="2267857"/>
            <a:ext cx="86179" cy="35152"/>
          </a:xfrm>
          <a:prstGeom prst="rect">
            <a:avLst/>
          </a:prstGeom>
          <a:solidFill>
            <a:srgbClr val="FFFF00"/>
          </a:solidFill>
          <a:ln w="9525">
            <a:noFill/>
          </a:ln>
        </p:spPr>
        <p:txBody>
          <a:bodyPr anchor="t"/>
          <a:p>
            <a:pPr>
              <a:spcBef>
                <a:spcPct val="50000"/>
              </a:spcBef>
            </a:pPr>
            <a:endParaRPr lang="zh-CN" altLang="en-US" sz="1285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9686" name="Text Box 245"/>
          <p:cNvSpPr txBox="1"/>
          <p:nvPr/>
        </p:nvSpPr>
        <p:spPr>
          <a:xfrm>
            <a:off x="9599839" y="3163661"/>
            <a:ext cx="131536" cy="35152"/>
          </a:xfrm>
          <a:prstGeom prst="rect">
            <a:avLst/>
          </a:prstGeom>
          <a:solidFill>
            <a:srgbClr val="FF9900"/>
          </a:solidFill>
          <a:ln w="6350" cap="flat" cmpd="sng">
            <a:solidFill>
              <a:schemeClr val="tx1"/>
            </a:solidFill>
            <a:prstDash val="dash"/>
            <a:miter/>
            <a:headEnd type="none" w="med" len="med"/>
            <a:tailEnd type="none" w="med" len="med"/>
          </a:ln>
        </p:spPr>
        <p:txBody>
          <a:bodyPr wrap="none" anchor="t"/>
          <a:p>
            <a:endParaRPr lang="zh-CN" altLang="en-US" sz="1285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9687" name="Text Box 246"/>
          <p:cNvSpPr txBox="1"/>
          <p:nvPr/>
        </p:nvSpPr>
        <p:spPr>
          <a:xfrm>
            <a:off x="2495777" y="2064884"/>
            <a:ext cx="90714" cy="79375"/>
          </a:xfrm>
          <a:prstGeom prst="rect">
            <a:avLst/>
          </a:prstGeom>
          <a:solidFill>
            <a:srgbClr val="FF9900"/>
          </a:solidFill>
          <a:ln w="6350" cap="flat" cmpd="sng">
            <a:solidFill>
              <a:srgbClr val="808080"/>
            </a:solidFill>
            <a:prstDash val="dash"/>
            <a:miter/>
            <a:headEnd type="none" w="med" len="med"/>
            <a:tailEnd type="none" w="med" len="med"/>
          </a:ln>
        </p:spPr>
        <p:txBody>
          <a:bodyPr anchor="t"/>
          <a:p>
            <a:pPr>
              <a:spcBef>
                <a:spcPct val="50000"/>
              </a:spcBef>
            </a:pPr>
            <a:endParaRPr lang="zh-CN" altLang="en-US" sz="1285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9690" name="Text Box 249"/>
          <p:cNvSpPr txBox="1"/>
          <p:nvPr/>
        </p:nvSpPr>
        <p:spPr>
          <a:xfrm>
            <a:off x="3803196" y="3134179"/>
            <a:ext cx="63500" cy="121331"/>
          </a:xfrm>
          <a:prstGeom prst="rect">
            <a:avLst/>
          </a:prstGeom>
          <a:solidFill>
            <a:srgbClr val="FF9900"/>
          </a:solidFill>
          <a:ln w="9525">
            <a:noFill/>
          </a:ln>
        </p:spPr>
        <p:txBody>
          <a:bodyPr anchor="t"/>
          <a:p>
            <a:pPr>
              <a:spcBef>
                <a:spcPct val="50000"/>
              </a:spcBef>
            </a:pPr>
            <a:endParaRPr lang="zh-CN" altLang="en-US" sz="1285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9691" name="Text Box 250"/>
          <p:cNvSpPr txBox="1"/>
          <p:nvPr/>
        </p:nvSpPr>
        <p:spPr>
          <a:xfrm>
            <a:off x="9724571" y="2877911"/>
            <a:ext cx="92982" cy="318634"/>
          </a:xfrm>
          <a:prstGeom prst="rect">
            <a:avLst/>
          </a:prstGeom>
          <a:solidFill>
            <a:srgbClr val="FF9900"/>
          </a:solidFill>
          <a:ln w="9525">
            <a:noFill/>
          </a:ln>
        </p:spPr>
        <p:txBody>
          <a:bodyPr wrap="none" anchor="t"/>
          <a:p>
            <a:pPr>
              <a:spcBef>
                <a:spcPct val="50000"/>
              </a:spcBef>
            </a:pPr>
            <a:endParaRPr lang="zh-CN" altLang="en-US" sz="355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9692" name="Text Box 251"/>
          <p:cNvSpPr txBox="1"/>
          <p:nvPr/>
        </p:nvSpPr>
        <p:spPr>
          <a:xfrm>
            <a:off x="9528402" y="3112634"/>
            <a:ext cx="207509" cy="56696"/>
          </a:xfrm>
          <a:prstGeom prst="rect">
            <a:avLst/>
          </a:prstGeom>
          <a:solidFill>
            <a:srgbClr val="FF9900"/>
          </a:solidFill>
          <a:ln w="9525">
            <a:noFill/>
          </a:ln>
        </p:spPr>
        <p:txBody>
          <a:bodyPr wrap="none" anchor="t"/>
          <a:p>
            <a:pPr>
              <a:spcBef>
                <a:spcPct val="50000"/>
              </a:spcBef>
            </a:pPr>
            <a:endParaRPr lang="zh-CN" altLang="en-US" sz="1285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9693" name="AutoShape 253"/>
          <p:cNvSpPr/>
          <p:nvPr/>
        </p:nvSpPr>
        <p:spPr>
          <a:xfrm flipH="1">
            <a:off x="9528402" y="2881313"/>
            <a:ext cx="196169" cy="229054"/>
          </a:xfrm>
          <a:prstGeom prst="rtTriangle">
            <a:avLst/>
          </a:prstGeom>
          <a:solidFill>
            <a:srgbClr val="FF9900"/>
          </a:solidFill>
          <a:ln w="9525">
            <a:noFill/>
          </a:ln>
        </p:spPr>
        <p:txBody>
          <a:bodyPr wrap="none" anchor="ctr"/>
          <a:p>
            <a:endParaRPr lang="zh-CN" altLang="en-US" sz="1285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9694" name="AutoShape 254"/>
          <p:cNvSpPr/>
          <p:nvPr/>
        </p:nvSpPr>
        <p:spPr>
          <a:xfrm>
            <a:off x="6406696" y="2907393"/>
            <a:ext cx="217714" cy="221116"/>
          </a:xfrm>
          <a:prstGeom prst="rtTriangle">
            <a:avLst/>
          </a:prstGeom>
          <a:solidFill>
            <a:srgbClr val="FF6600">
              <a:alpha val="70195"/>
            </a:srgbClr>
          </a:solidFill>
          <a:ln w="9525">
            <a:noFill/>
          </a:ln>
        </p:spPr>
        <p:txBody>
          <a:bodyPr wrap="none" anchor="ctr"/>
          <a:p>
            <a:endParaRPr lang="zh-CN" altLang="en-US" sz="1285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9695" name="AutoShape 255"/>
          <p:cNvSpPr/>
          <p:nvPr/>
        </p:nvSpPr>
        <p:spPr>
          <a:xfrm rot="118530" flipH="1">
            <a:off x="5758089" y="2873375"/>
            <a:ext cx="206375" cy="275545"/>
          </a:xfrm>
          <a:prstGeom prst="rtTriangle">
            <a:avLst/>
          </a:prstGeom>
          <a:solidFill>
            <a:srgbClr val="FF6600">
              <a:alpha val="70195"/>
            </a:srgbClr>
          </a:solidFill>
          <a:ln w="9525">
            <a:noFill/>
          </a:ln>
        </p:spPr>
        <p:txBody>
          <a:bodyPr wrap="none" anchor="ctr"/>
          <a:p>
            <a:endParaRPr lang="zh-CN" altLang="en-US" sz="1285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9696" name="AutoShape 256"/>
          <p:cNvSpPr/>
          <p:nvPr/>
        </p:nvSpPr>
        <p:spPr>
          <a:xfrm flipV="1">
            <a:off x="2560411" y="3440339"/>
            <a:ext cx="185964" cy="201839"/>
          </a:xfrm>
          <a:prstGeom prst="rtTriangle">
            <a:avLst/>
          </a:prstGeom>
          <a:solidFill>
            <a:srgbClr val="FF6600">
              <a:alpha val="70195"/>
            </a:srgbClr>
          </a:solidFill>
          <a:ln w="9525">
            <a:noFill/>
          </a:ln>
        </p:spPr>
        <p:txBody>
          <a:bodyPr wrap="none" anchor="ctr"/>
          <a:p>
            <a:endParaRPr lang="zh-CN" altLang="en-US" sz="1285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9697" name="Text Box 257"/>
          <p:cNvSpPr txBox="1"/>
          <p:nvPr/>
        </p:nvSpPr>
        <p:spPr>
          <a:xfrm>
            <a:off x="2687411" y="3435804"/>
            <a:ext cx="91849" cy="30616"/>
          </a:xfrm>
          <a:prstGeom prst="rect">
            <a:avLst/>
          </a:prstGeom>
          <a:solidFill>
            <a:srgbClr val="FF6600">
              <a:alpha val="70195"/>
            </a:srgbClr>
          </a:solidFill>
          <a:ln w="9525">
            <a:noFill/>
          </a:ln>
        </p:spPr>
        <p:txBody>
          <a:bodyPr wrap="none" anchor="t"/>
          <a:p>
            <a:pPr>
              <a:spcBef>
                <a:spcPct val="50000"/>
              </a:spcBef>
            </a:pPr>
            <a:endParaRPr lang="zh-CN" altLang="en-US" sz="1285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9698" name="Oval 258"/>
          <p:cNvSpPr/>
          <p:nvPr/>
        </p:nvSpPr>
        <p:spPr>
          <a:xfrm>
            <a:off x="2640920" y="3559402"/>
            <a:ext cx="41955" cy="46491"/>
          </a:xfrm>
          <a:prstGeom prst="ellipse">
            <a:avLst/>
          </a:prstGeom>
          <a:solidFill>
            <a:schemeClr val="bg1"/>
          </a:solidFill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none" anchor="ctr"/>
          <a:p>
            <a:endParaRPr lang="zh-CN" altLang="en-US" sz="1285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9699" name="Text Box 259"/>
          <p:cNvSpPr txBox="1"/>
          <p:nvPr/>
        </p:nvSpPr>
        <p:spPr>
          <a:xfrm>
            <a:off x="9684884" y="2889250"/>
            <a:ext cx="184830" cy="309245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pPr>
              <a:spcBef>
                <a:spcPct val="50000"/>
              </a:spcBef>
            </a:pPr>
            <a:endParaRPr lang="zh-CN" altLang="en-US" sz="570" b="1" dirty="0"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pPr>
              <a:spcBef>
                <a:spcPct val="50000"/>
              </a:spcBef>
            </a:pPr>
            <a:endParaRPr lang="zh-CN" altLang="en-US" sz="570" b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9701" name="Text Box 264"/>
          <p:cNvSpPr txBox="1"/>
          <p:nvPr/>
        </p:nvSpPr>
        <p:spPr>
          <a:xfrm>
            <a:off x="2483304" y="5093607"/>
            <a:ext cx="35152" cy="116795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txBody>
          <a:bodyPr wrap="none" anchor="t"/>
          <a:p>
            <a:pPr>
              <a:spcBef>
                <a:spcPct val="50000"/>
              </a:spcBef>
            </a:pPr>
            <a:endParaRPr lang="zh-CN" altLang="en-US" sz="1285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9703" name="Text Box 267"/>
          <p:cNvSpPr txBox="1"/>
          <p:nvPr/>
        </p:nvSpPr>
        <p:spPr>
          <a:xfrm>
            <a:off x="7989661" y="3283857"/>
            <a:ext cx="638402" cy="30616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txBody>
          <a:bodyPr wrap="none" anchor="t"/>
          <a:p>
            <a:pPr>
              <a:spcBef>
                <a:spcPct val="50000"/>
              </a:spcBef>
            </a:pPr>
            <a:endParaRPr lang="zh-CN" altLang="en-US" sz="1285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9704" name="Text Box 268"/>
          <p:cNvSpPr txBox="1"/>
          <p:nvPr/>
        </p:nvSpPr>
        <p:spPr>
          <a:xfrm flipV="1">
            <a:off x="9291411" y="3280456"/>
            <a:ext cx="271009" cy="30616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txBody>
          <a:bodyPr rot="10800000" wrap="none" anchor="t"/>
          <a:p>
            <a:pPr>
              <a:spcBef>
                <a:spcPct val="50000"/>
              </a:spcBef>
            </a:pPr>
            <a:endParaRPr lang="zh-CN" altLang="en-US" sz="1285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9705" name="Text Box 269"/>
          <p:cNvSpPr txBox="1"/>
          <p:nvPr/>
        </p:nvSpPr>
        <p:spPr>
          <a:xfrm flipV="1">
            <a:off x="7381875" y="3284991"/>
            <a:ext cx="271009" cy="30616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txBody>
          <a:bodyPr rot="10800000" wrap="none" anchor="t"/>
          <a:p>
            <a:pPr>
              <a:spcBef>
                <a:spcPct val="50000"/>
              </a:spcBef>
            </a:pPr>
            <a:endParaRPr lang="zh-CN" altLang="en-US" sz="1285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9706" name="Text Box 271"/>
          <p:cNvSpPr txBox="1"/>
          <p:nvPr/>
        </p:nvSpPr>
        <p:spPr>
          <a:xfrm>
            <a:off x="9343571" y="2779259"/>
            <a:ext cx="489857" cy="440055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pPr>
              <a:spcBef>
                <a:spcPct val="50000"/>
              </a:spcBef>
            </a:pPr>
            <a:r>
              <a:rPr lang="zh-CN" altLang="en-US" sz="570" b="1" dirty="0">
                <a:latin typeface="Arial" panose="020B0604020202020204" pitchFamily="34" charset="0"/>
                <a:ea typeface="宋体" panose="02010600030101010101" pitchFamily="2" charset="-122"/>
              </a:rPr>
              <a:t>           中                     </a:t>
            </a:r>
            <a:r>
              <a:rPr lang="en-US" altLang="zh-CN" sz="570" b="1" dirty="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----</a:t>
            </a:r>
            <a:r>
              <a:rPr lang="en-US" altLang="zh-CN" sz="570" b="1" dirty="0">
                <a:solidFill>
                  <a:srgbClr val="80D45E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--</a:t>
            </a:r>
            <a:r>
              <a:rPr lang="zh-CN" altLang="en-US" sz="570" b="1" dirty="0">
                <a:latin typeface="Arial" panose="020B0604020202020204" pitchFamily="34" charset="0"/>
                <a:ea typeface="宋体" panose="02010600030101010101" pitchFamily="2" charset="-122"/>
              </a:rPr>
              <a:t>式         </a:t>
            </a:r>
            <a:r>
              <a:rPr lang="en-US" altLang="zh-CN" sz="570" b="1" dirty="0">
                <a:solidFill>
                  <a:srgbClr val="80D45E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---</a:t>
            </a:r>
            <a:r>
              <a:rPr lang="zh-CN" altLang="en-US" sz="570" b="1" dirty="0">
                <a:latin typeface="Arial" panose="020B0604020202020204" pitchFamily="34" charset="0"/>
                <a:ea typeface="宋体" panose="02010600030101010101" pitchFamily="2" charset="-122"/>
              </a:rPr>
              <a:t>快           餐  </a:t>
            </a:r>
            <a:r>
              <a:rPr lang="zh-CN" altLang="en-US" sz="355" b="1" dirty="0">
                <a:latin typeface="Arial" panose="020B0604020202020204" pitchFamily="34" charset="0"/>
                <a:ea typeface="宋体" panose="02010600030101010101" pitchFamily="2" charset="-122"/>
              </a:rPr>
              <a:t> </a:t>
            </a:r>
            <a:endParaRPr lang="zh-CN" altLang="en-US" sz="355" b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9709" name="Text Box 274"/>
          <p:cNvSpPr txBox="1"/>
          <p:nvPr/>
        </p:nvSpPr>
        <p:spPr>
          <a:xfrm>
            <a:off x="2444750" y="3341688"/>
            <a:ext cx="421821" cy="229235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pPr>
              <a:spcBef>
                <a:spcPct val="50000"/>
              </a:spcBef>
            </a:pPr>
            <a:r>
              <a:rPr lang="zh-CN" altLang="en-US" sz="355" b="1" dirty="0">
                <a:latin typeface="Arial" panose="020B0604020202020204" pitchFamily="34" charset="0"/>
                <a:ea typeface="宋体" panose="02010600030101010101" pitchFamily="2" charset="-122"/>
              </a:rPr>
              <a:t>    国际</a:t>
            </a:r>
            <a:endParaRPr lang="en-US" altLang="zh-CN" sz="355" b="1" dirty="0"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pPr>
              <a:spcBef>
                <a:spcPct val="50000"/>
              </a:spcBef>
            </a:pPr>
            <a:r>
              <a:rPr lang="zh-CN" altLang="en-US" sz="355" b="1" dirty="0">
                <a:latin typeface="Arial" panose="020B0604020202020204" pitchFamily="34" charset="0"/>
                <a:ea typeface="宋体" panose="02010600030101010101" pitchFamily="2" charset="-122"/>
              </a:rPr>
              <a:t>    品牌</a:t>
            </a:r>
            <a:endParaRPr lang="zh-CN" altLang="en-US" sz="355" b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9710" name="Text Box 275"/>
          <p:cNvSpPr txBox="1"/>
          <p:nvPr/>
        </p:nvSpPr>
        <p:spPr>
          <a:xfrm>
            <a:off x="9642929" y="2474232"/>
            <a:ext cx="88446" cy="55563"/>
          </a:xfrm>
          <a:prstGeom prst="rect">
            <a:avLst/>
          </a:prstGeom>
          <a:solidFill>
            <a:srgbClr val="FF9900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t"/>
          <a:p>
            <a:pPr>
              <a:spcBef>
                <a:spcPct val="50000"/>
              </a:spcBef>
            </a:pPr>
            <a:endParaRPr lang="zh-CN" altLang="en-US" sz="1285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9711" name="Text Box 276"/>
          <p:cNvSpPr txBox="1"/>
          <p:nvPr/>
        </p:nvSpPr>
        <p:spPr>
          <a:xfrm>
            <a:off x="9654268" y="2522991"/>
            <a:ext cx="81643" cy="74839"/>
          </a:xfrm>
          <a:prstGeom prst="rect">
            <a:avLst/>
          </a:prstGeom>
          <a:solidFill>
            <a:srgbClr val="FF9900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t"/>
          <a:p>
            <a:pPr>
              <a:spcBef>
                <a:spcPct val="50000"/>
              </a:spcBef>
            </a:pPr>
            <a:endParaRPr lang="zh-CN" altLang="en-US" sz="1285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9713" name="Text Box 279"/>
          <p:cNvSpPr txBox="1"/>
          <p:nvPr/>
        </p:nvSpPr>
        <p:spPr>
          <a:xfrm>
            <a:off x="9564688" y="2500313"/>
            <a:ext cx="264205" cy="22352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pPr>
              <a:spcBef>
                <a:spcPct val="50000"/>
              </a:spcBef>
            </a:pPr>
            <a:r>
              <a:rPr lang="zh-CN" altLang="en-US" sz="430" b="1" dirty="0">
                <a:latin typeface="Arial" panose="020B0604020202020204" pitchFamily="34" charset="0"/>
                <a:ea typeface="宋体" panose="02010600030101010101" pitchFamily="2" charset="-122"/>
              </a:rPr>
              <a:t>品牌</a:t>
            </a:r>
            <a:endParaRPr lang="zh-CN" altLang="en-US" sz="430" b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9716" name="Text Box 283"/>
          <p:cNvSpPr txBox="1"/>
          <p:nvPr/>
        </p:nvSpPr>
        <p:spPr>
          <a:xfrm>
            <a:off x="5650366" y="3112634"/>
            <a:ext cx="107723" cy="132669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txBody>
          <a:bodyPr wrap="none" anchor="t"/>
          <a:p>
            <a:pPr>
              <a:spcBef>
                <a:spcPct val="50000"/>
              </a:spcBef>
            </a:pPr>
            <a:endParaRPr lang="zh-CN" altLang="en-US" sz="1285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9718" name="Text Box 285"/>
          <p:cNvSpPr txBox="1"/>
          <p:nvPr/>
        </p:nvSpPr>
        <p:spPr>
          <a:xfrm>
            <a:off x="6616474" y="3119438"/>
            <a:ext cx="104321" cy="132669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txBody>
          <a:bodyPr wrap="none" anchor="t"/>
          <a:p>
            <a:pPr>
              <a:spcBef>
                <a:spcPct val="50000"/>
              </a:spcBef>
            </a:pPr>
            <a:endParaRPr lang="zh-CN" altLang="en-US" sz="1285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9720" name="Text Box 287"/>
          <p:cNvSpPr txBox="1"/>
          <p:nvPr/>
        </p:nvSpPr>
        <p:spPr>
          <a:xfrm>
            <a:off x="2458720" y="4290786"/>
            <a:ext cx="122464" cy="275545"/>
          </a:xfrm>
          <a:prstGeom prst="rect">
            <a:avLst/>
          </a:prstGeom>
          <a:solidFill>
            <a:srgbClr val="FF9900"/>
          </a:solidFill>
          <a:ln w="3175" cap="flat" cmpd="sng">
            <a:solidFill>
              <a:schemeClr val="tx1"/>
            </a:solidFill>
            <a:prstDash val="lgDash"/>
            <a:miter/>
            <a:headEnd type="none" w="med" len="med"/>
            <a:tailEnd type="none" w="med" len="med"/>
          </a:ln>
        </p:spPr>
        <p:txBody>
          <a:bodyPr wrap="none" anchor="t"/>
          <a:p>
            <a:pPr>
              <a:spcBef>
                <a:spcPct val="50000"/>
              </a:spcBef>
            </a:pPr>
            <a:endParaRPr lang="zh-CN" altLang="en-US" sz="1285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9722" name="Text Box 291"/>
          <p:cNvSpPr txBox="1"/>
          <p:nvPr/>
        </p:nvSpPr>
        <p:spPr>
          <a:xfrm>
            <a:off x="2496911" y="2149929"/>
            <a:ext cx="85045" cy="30616"/>
          </a:xfrm>
          <a:prstGeom prst="rect">
            <a:avLst/>
          </a:prstGeom>
          <a:solidFill>
            <a:srgbClr val="808000"/>
          </a:solidFill>
          <a:ln w="6350" cap="flat" cmpd="sng">
            <a:solidFill>
              <a:schemeClr val="tx1"/>
            </a:solidFill>
            <a:prstDash val="dash"/>
            <a:miter/>
            <a:headEnd type="none" w="med" len="med"/>
            <a:tailEnd type="none" w="med" len="med"/>
          </a:ln>
        </p:spPr>
        <p:txBody>
          <a:bodyPr anchor="t"/>
          <a:p>
            <a:pPr>
              <a:spcBef>
                <a:spcPct val="50000"/>
              </a:spcBef>
            </a:pPr>
            <a:endParaRPr lang="zh-CN" altLang="en-US" sz="1285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9724" name="Text Box 293"/>
          <p:cNvSpPr txBox="1"/>
          <p:nvPr/>
        </p:nvSpPr>
        <p:spPr>
          <a:xfrm>
            <a:off x="2452688" y="2122714"/>
            <a:ext cx="238125" cy="157480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pPr>
              <a:spcBef>
                <a:spcPct val="50000"/>
              </a:spcBef>
            </a:pPr>
            <a:r>
              <a:rPr lang="zh-CN" altLang="en-US" sz="430" b="1" dirty="0">
                <a:latin typeface="Arial" panose="020B0604020202020204" pitchFamily="34" charset="0"/>
                <a:ea typeface="宋体" panose="02010600030101010101" pitchFamily="2" charset="-122"/>
              </a:rPr>
              <a:t>刊</a:t>
            </a:r>
            <a:endParaRPr lang="zh-CN" altLang="en-US" sz="430" b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9725" name="Text Box 295"/>
          <p:cNvSpPr txBox="1"/>
          <p:nvPr/>
        </p:nvSpPr>
        <p:spPr>
          <a:xfrm>
            <a:off x="5976938" y="2499179"/>
            <a:ext cx="87312" cy="104321"/>
          </a:xfrm>
          <a:prstGeom prst="rect">
            <a:avLst/>
          </a:prstGeom>
          <a:solidFill>
            <a:srgbClr val="FF9900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anchor="t"/>
          <a:p>
            <a:pPr>
              <a:spcBef>
                <a:spcPct val="50000"/>
              </a:spcBef>
            </a:pPr>
            <a:endParaRPr lang="zh-CN" altLang="en-US" sz="1285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9726" name="Text Box 296"/>
          <p:cNvSpPr txBox="1"/>
          <p:nvPr/>
        </p:nvSpPr>
        <p:spPr>
          <a:xfrm>
            <a:off x="5969000" y="2448152"/>
            <a:ext cx="91849" cy="49893"/>
          </a:xfrm>
          <a:prstGeom prst="rect">
            <a:avLst/>
          </a:prstGeom>
          <a:solidFill>
            <a:srgbClr val="808000"/>
          </a:solidFill>
          <a:ln w="9525" cap="flat" cmpd="sng">
            <a:solidFill>
              <a:schemeClr val="tx1"/>
            </a:solidFill>
            <a:prstDash val="dash"/>
            <a:miter/>
            <a:headEnd type="none" w="med" len="med"/>
            <a:tailEnd type="none" w="med" len="med"/>
          </a:ln>
        </p:spPr>
        <p:txBody>
          <a:bodyPr anchor="t"/>
          <a:p>
            <a:pPr>
              <a:spcBef>
                <a:spcPct val="50000"/>
              </a:spcBef>
            </a:pPr>
            <a:endParaRPr lang="zh-CN" altLang="en-US" sz="1285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9727" name="Text Box 297"/>
          <p:cNvSpPr txBox="1"/>
          <p:nvPr/>
        </p:nvSpPr>
        <p:spPr>
          <a:xfrm>
            <a:off x="5886224" y="2422071"/>
            <a:ext cx="331107" cy="15748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pPr>
              <a:spcBef>
                <a:spcPct val="50000"/>
              </a:spcBef>
            </a:pPr>
            <a:r>
              <a:rPr lang="zh-CN" altLang="en-US" sz="430" b="1" dirty="0">
                <a:latin typeface="Arial" panose="020B0604020202020204" pitchFamily="34" charset="0"/>
                <a:ea typeface="宋体" panose="02010600030101010101" pitchFamily="2" charset="-122"/>
              </a:rPr>
              <a:t>书刊</a:t>
            </a:r>
            <a:endParaRPr lang="zh-CN" altLang="en-US" sz="430" b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pic>
        <p:nvPicPr>
          <p:cNvPr id="19730" name="Picture 300" descr="C8P{801DVQ2B6)QSEG4154H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785429" y="3618366"/>
            <a:ext cx="197304" cy="348116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9732" name="Picture 302" descr="C8P{801DVQ2B6)QSEG4154H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551714" y="3618366"/>
            <a:ext cx="197304" cy="348116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9734" name="AutoShape 304"/>
          <p:cNvSpPr/>
          <p:nvPr/>
        </p:nvSpPr>
        <p:spPr>
          <a:xfrm>
            <a:off x="9744075" y="1378585"/>
            <a:ext cx="221615" cy="133985"/>
          </a:xfrm>
          <a:prstGeom prst="pentagon">
            <a:avLst/>
          </a:prstGeom>
          <a:solidFill>
            <a:schemeClr val="accent6"/>
          </a:solidFill>
          <a:ln w="9525">
            <a:noFill/>
          </a:ln>
        </p:spPr>
        <p:txBody>
          <a:bodyPr wrap="none" anchor="ctr"/>
          <a:p>
            <a:endParaRPr lang="zh-CN" altLang="en-US" sz="1285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9735" name="AutoShape 305"/>
          <p:cNvSpPr/>
          <p:nvPr/>
        </p:nvSpPr>
        <p:spPr>
          <a:xfrm>
            <a:off x="9865179" y="1469571"/>
            <a:ext cx="90714" cy="45357"/>
          </a:xfrm>
          <a:prstGeom prst="roundRect">
            <a:avLst>
              <a:gd name="adj" fmla="val 16667"/>
            </a:avLst>
          </a:prstGeom>
          <a:solidFill>
            <a:srgbClr val="808000"/>
          </a:solidFill>
          <a:ln w="9525">
            <a:noFill/>
          </a:ln>
        </p:spPr>
        <p:txBody>
          <a:bodyPr wrap="none" anchor="ctr"/>
          <a:p>
            <a:endParaRPr lang="zh-CN" altLang="en-US" sz="1285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9736" name="Rectangle 306"/>
          <p:cNvSpPr/>
          <p:nvPr/>
        </p:nvSpPr>
        <p:spPr>
          <a:xfrm>
            <a:off x="9865179" y="1387929"/>
            <a:ext cx="95250" cy="81643"/>
          </a:xfrm>
          <a:prstGeom prst="rect">
            <a:avLst/>
          </a:prstGeom>
          <a:solidFill>
            <a:schemeClr val="accent6"/>
          </a:solidFill>
          <a:ln w="9525">
            <a:noFill/>
          </a:ln>
        </p:spPr>
        <p:txBody>
          <a:bodyPr wrap="none" anchor="ctr"/>
          <a:p>
            <a:endParaRPr lang="zh-CN" altLang="en-US" sz="1285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9737" name="Rectangle 307"/>
          <p:cNvSpPr/>
          <p:nvPr/>
        </p:nvSpPr>
        <p:spPr>
          <a:xfrm rot="2595705" flipV="1">
            <a:off x="9890125" y="1343660"/>
            <a:ext cx="116840" cy="76200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txBody>
          <a:bodyPr wrap="none" anchor="ctr"/>
          <a:p>
            <a:endParaRPr lang="zh-CN" altLang="en-US" sz="1285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pic>
        <p:nvPicPr>
          <p:cNvPr id="19739" name="Picture 309" descr="YMS}SWNIRENTGZ`6M_`0@JM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80125" y="1387929"/>
            <a:ext cx="190500" cy="141741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9740" name="Picture 310" descr="YMS}SWNIRENTGZ`6M_`0@JM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383518" y="1365250"/>
            <a:ext cx="190500" cy="141741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9746" name="Text Box 318"/>
          <p:cNvSpPr txBox="1"/>
          <p:nvPr/>
        </p:nvSpPr>
        <p:spPr>
          <a:xfrm>
            <a:off x="6091464" y="1432152"/>
            <a:ext cx="331107" cy="15748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pPr>
              <a:spcBef>
                <a:spcPct val="50000"/>
              </a:spcBef>
            </a:pPr>
            <a:r>
              <a:rPr lang="zh-CN" altLang="en-US" sz="430" b="1" dirty="0">
                <a:latin typeface="Arial" panose="020B0604020202020204" pitchFamily="34" charset="0"/>
                <a:ea typeface="宋体" panose="02010600030101010101" pitchFamily="2" charset="-122"/>
              </a:rPr>
              <a:t>书刊</a:t>
            </a:r>
            <a:endParaRPr lang="zh-CN" altLang="en-US" sz="430" b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9747" name="Text Box 319"/>
          <p:cNvSpPr txBox="1"/>
          <p:nvPr/>
        </p:nvSpPr>
        <p:spPr>
          <a:xfrm>
            <a:off x="6100536" y="1364116"/>
            <a:ext cx="303893" cy="22352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pPr>
              <a:spcBef>
                <a:spcPct val="50000"/>
              </a:spcBef>
            </a:pPr>
            <a:r>
              <a:rPr lang="zh-CN" altLang="en-US" sz="430" b="1" dirty="0">
                <a:latin typeface="Arial" panose="020B0604020202020204" pitchFamily="34" charset="0"/>
                <a:ea typeface="宋体" panose="02010600030101010101" pitchFamily="2" charset="-122"/>
              </a:rPr>
              <a:t>综合店</a:t>
            </a:r>
            <a:endParaRPr lang="zh-CN" altLang="en-US" sz="430" b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9750" name="Text Box 323"/>
          <p:cNvSpPr txBox="1"/>
          <p:nvPr/>
        </p:nvSpPr>
        <p:spPr>
          <a:xfrm>
            <a:off x="2290536" y="1355045"/>
            <a:ext cx="331107" cy="15748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pPr>
              <a:spcBef>
                <a:spcPct val="50000"/>
              </a:spcBef>
            </a:pPr>
            <a:r>
              <a:rPr lang="zh-CN" altLang="en-US" sz="430" dirty="0">
                <a:latin typeface="Arial" panose="020B0604020202020204" pitchFamily="34" charset="0"/>
                <a:ea typeface="宋体" panose="02010600030101010101" pitchFamily="2" charset="-122"/>
              </a:rPr>
              <a:t>咖啡</a:t>
            </a:r>
            <a:endParaRPr lang="zh-CN" altLang="en-US" sz="430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9758" name="Text Box 333"/>
          <p:cNvSpPr txBox="1"/>
          <p:nvPr/>
        </p:nvSpPr>
        <p:spPr>
          <a:xfrm>
            <a:off x="3726089" y="3129643"/>
            <a:ext cx="77107" cy="130402"/>
          </a:xfrm>
          <a:prstGeom prst="rect">
            <a:avLst/>
          </a:prstGeom>
          <a:solidFill>
            <a:srgbClr val="FF9900"/>
          </a:solidFill>
          <a:ln w="317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anchor="t"/>
          <a:p>
            <a:pPr>
              <a:spcBef>
                <a:spcPct val="50000"/>
              </a:spcBef>
            </a:pPr>
            <a:endParaRPr lang="zh-CN" altLang="en-US" sz="1285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9765" name="Text Box 344"/>
          <p:cNvSpPr txBox="1"/>
          <p:nvPr/>
        </p:nvSpPr>
        <p:spPr>
          <a:xfrm>
            <a:off x="9837964" y="3109232"/>
            <a:ext cx="122464" cy="125866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txBody>
          <a:bodyPr wrap="none" anchor="t"/>
          <a:p>
            <a:pPr>
              <a:spcBef>
                <a:spcPct val="50000"/>
              </a:spcBef>
            </a:pPr>
            <a:endParaRPr lang="zh-CN" altLang="en-US" sz="1285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9766" name="Text Box 345"/>
          <p:cNvSpPr txBox="1"/>
          <p:nvPr/>
        </p:nvSpPr>
        <p:spPr>
          <a:xfrm>
            <a:off x="3592286" y="3127375"/>
            <a:ext cx="47625" cy="125866"/>
          </a:xfrm>
          <a:prstGeom prst="rect">
            <a:avLst/>
          </a:prstGeom>
          <a:solidFill>
            <a:srgbClr val="FFFF00"/>
          </a:solidFill>
          <a:ln w="9525" cap="flat" cmpd="sng">
            <a:solidFill>
              <a:schemeClr val="tx1"/>
            </a:solidFill>
            <a:prstDash val="dash"/>
            <a:miter/>
            <a:headEnd type="none" w="med" len="med"/>
            <a:tailEnd type="none" w="med" len="med"/>
          </a:ln>
        </p:spPr>
        <p:txBody>
          <a:bodyPr wrap="none" anchor="t"/>
          <a:p>
            <a:pPr>
              <a:spcBef>
                <a:spcPct val="50000"/>
              </a:spcBef>
            </a:pPr>
            <a:endParaRPr lang="zh-CN" altLang="en-US" sz="1285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9767" name="Text Box 346"/>
          <p:cNvSpPr txBox="1"/>
          <p:nvPr/>
        </p:nvSpPr>
        <p:spPr>
          <a:xfrm>
            <a:off x="3491366" y="3128509"/>
            <a:ext cx="47625" cy="125866"/>
          </a:xfrm>
          <a:prstGeom prst="rect">
            <a:avLst/>
          </a:prstGeom>
          <a:solidFill>
            <a:srgbClr val="FFFF00"/>
          </a:solidFill>
          <a:ln w="9525" cap="flat" cmpd="sng">
            <a:solidFill>
              <a:schemeClr val="tx1"/>
            </a:solidFill>
            <a:prstDash val="dash"/>
            <a:miter/>
            <a:headEnd type="none" w="med" len="med"/>
            <a:tailEnd type="none" w="med" len="med"/>
          </a:ln>
        </p:spPr>
        <p:txBody>
          <a:bodyPr wrap="none" anchor="t"/>
          <a:p>
            <a:pPr>
              <a:spcBef>
                <a:spcPct val="50000"/>
              </a:spcBef>
            </a:pPr>
            <a:endParaRPr lang="zh-CN" altLang="en-US" sz="1285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9768" name="Text Box 347"/>
          <p:cNvSpPr txBox="1"/>
          <p:nvPr/>
        </p:nvSpPr>
        <p:spPr>
          <a:xfrm>
            <a:off x="3444875" y="3127375"/>
            <a:ext cx="47625" cy="125866"/>
          </a:xfrm>
          <a:prstGeom prst="rect">
            <a:avLst/>
          </a:prstGeom>
          <a:solidFill>
            <a:srgbClr val="FFFF00"/>
          </a:solidFill>
          <a:ln w="9525" cap="flat" cmpd="sng">
            <a:solidFill>
              <a:schemeClr val="tx1"/>
            </a:solidFill>
            <a:prstDash val="dash"/>
            <a:miter/>
            <a:headEnd type="none" w="med" len="med"/>
            <a:tailEnd type="none" w="med" len="med"/>
          </a:ln>
        </p:spPr>
        <p:txBody>
          <a:bodyPr wrap="none" anchor="t"/>
          <a:p>
            <a:pPr>
              <a:spcBef>
                <a:spcPct val="50000"/>
              </a:spcBef>
            </a:pPr>
            <a:endParaRPr lang="zh-CN" altLang="en-US" sz="1285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9769" name="Text Box 348"/>
          <p:cNvSpPr txBox="1"/>
          <p:nvPr/>
        </p:nvSpPr>
        <p:spPr>
          <a:xfrm>
            <a:off x="3537857" y="3128509"/>
            <a:ext cx="47625" cy="125866"/>
          </a:xfrm>
          <a:prstGeom prst="rect">
            <a:avLst/>
          </a:prstGeom>
          <a:solidFill>
            <a:srgbClr val="FFFF00"/>
          </a:solidFill>
          <a:ln w="9525" cap="flat" cmpd="sng">
            <a:solidFill>
              <a:schemeClr val="tx1"/>
            </a:solidFill>
            <a:prstDash val="dash"/>
            <a:miter/>
            <a:headEnd type="none" w="med" len="med"/>
            <a:tailEnd type="none" w="med" len="med"/>
          </a:ln>
        </p:spPr>
        <p:txBody>
          <a:bodyPr wrap="none" anchor="t"/>
          <a:p>
            <a:pPr>
              <a:spcBef>
                <a:spcPct val="50000"/>
              </a:spcBef>
            </a:pPr>
            <a:endParaRPr lang="zh-CN" altLang="en-US" sz="1285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9770" name="Text Box 349"/>
          <p:cNvSpPr txBox="1"/>
          <p:nvPr/>
        </p:nvSpPr>
        <p:spPr>
          <a:xfrm>
            <a:off x="9222241" y="3139849"/>
            <a:ext cx="47625" cy="125866"/>
          </a:xfrm>
          <a:prstGeom prst="rect">
            <a:avLst/>
          </a:prstGeom>
          <a:solidFill>
            <a:srgbClr val="FF9900"/>
          </a:solidFill>
          <a:ln w="9525" cap="flat" cmpd="sng">
            <a:solidFill>
              <a:schemeClr val="tx1"/>
            </a:solidFill>
            <a:prstDash val="dash"/>
            <a:miter/>
            <a:headEnd type="none" w="med" len="med"/>
            <a:tailEnd type="none" w="med" len="med"/>
          </a:ln>
        </p:spPr>
        <p:txBody>
          <a:bodyPr wrap="none" anchor="t"/>
          <a:p>
            <a:pPr>
              <a:spcBef>
                <a:spcPct val="50000"/>
              </a:spcBef>
            </a:pPr>
            <a:endParaRPr lang="zh-CN" altLang="en-US" sz="1285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9771" name="Text Box 350"/>
          <p:cNvSpPr txBox="1"/>
          <p:nvPr/>
        </p:nvSpPr>
        <p:spPr>
          <a:xfrm>
            <a:off x="9344706" y="3139849"/>
            <a:ext cx="47625" cy="125866"/>
          </a:xfrm>
          <a:prstGeom prst="rect">
            <a:avLst/>
          </a:prstGeom>
          <a:solidFill>
            <a:srgbClr val="FFFF00"/>
          </a:solidFill>
          <a:ln w="9525" cap="flat" cmpd="sng">
            <a:solidFill>
              <a:schemeClr val="tx1"/>
            </a:solidFill>
            <a:prstDash val="dash"/>
            <a:miter/>
            <a:headEnd type="none" w="med" len="med"/>
            <a:tailEnd type="none" w="med" len="med"/>
          </a:ln>
        </p:spPr>
        <p:txBody>
          <a:bodyPr wrap="none" anchor="t"/>
          <a:p>
            <a:pPr>
              <a:spcBef>
                <a:spcPct val="50000"/>
              </a:spcBef>
            </a:pPr>
            <a:endParaRPr lang="zh-CN" altLang="en-US" sz="1285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9772" name="Text Box 351"/>
          <p:cNvSpPr txBox="1"/>
          <p:nvPr/>
        </p:nvSpPr>
        <p:spPr>
          <a:xfrm>
            <a:off x="9303884" y="3139849"/>
            <a:ext cx="47625" cy="125866"/>
          </a:xfrm>
          <a:prstGeom prst="rect">
            <a:avLst/>
          </a:prstGeom>
          <a:solidFill>
            <a:srgbClr val="FFFF00"/>
          </a:solidFill>
          <a:ln w="9525" cap="flat" cmpd="sng">
            <a:solidFill>
              <a:schemeClr val="tx1"/>
            </a:solidFill>
            <a:prstDash val="dash"/>
            <a:miter/>
            <a:headEnd type="none" w="med" len="med"/>
            <a:tailEnd type="none" w="med" len="med"/>
          </a:ln>
        </p:spPr>
        <p:txBody>
          <a:bodyPr wrap="none" anchor="t"/>
          <a:p>
            <a:pPr>
              <a:spcBef>
                <a:spcPct val="50000"/>
              </a:spcBef>
            </a:pPr>
            <a:endParaRPr lang="zh-CN" altLang="en-US" sz="1285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9773" name="Text Box 352"/>
          <p:cNvSpPr txBox="1"/>
          <p:nvPr/>
        </p:nvSpPr>
        <p:spPr>
          <a:xfrm>
            <a:off x="9259661" y="3139849"/>
            <a:ext cx="47625" cy="125866"/>
          </a:xfrm>
          <a:prstGeom prst="rect">
            <a:avLst/>
          </a:prstGeom>
          <a:solidFill>
            <a:srgbClr val="FFFF00"/>
          </a:solidFill>
          <a:ln w="9525" cap="flat" cmpd="sng">
            <a:solidFill>
              <a:schemeClr val="tx1"/>
            </a:solidFill>
            <a:prstDash val="dash"/>
            <a:miter/>
            <a:headEnd type="none" w="med" len="med"/>
            <a:tailEnd type="none" w="med" len="med"/>
          </a:ln>
        </p:spPr>
        <p:txBody>
          <a:bodyPr wrap="none" anchor="t"/>
          <a:p>
            <a:pPr>
              <a:spcBef>
                <a:spcPct val="50000"/>
              </a:spcBef>
            </a:pPr>
            <a:endParaRPr lang="zh-CN" altLang="en-US" sz="1285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9778" name="Text Box 360"/>
          <p:cNvSpPr txBox="1"/>
          <p:nvPr/>
        </p:nvSpPr>
        <p:spPr>
          <a:xfrm>
            <a:off x="8018009" y="3139849"/>
            <a:ext cx="47625" cy="125866"/>
          </a:xfrm>
          <a:prstGeom prst="rect">
            <a:avLst/>
          </a:prstGeom>
          <a:solidFill>
            <a:srgbClr val="FFFF00"/>
          </a:solidFill>
          <a:ln w="9525" cap="flat" cmpd="sng">
            <a:solidFill>
              <a:schemeClr val="tx1"/>
            </a:solidFill>
            <a:prstDash val="dash"/>
            <a:miter/>
            <a:headEnd type="none" w="med" len="med"/>
            <a:tailEnd type="none" w="med" len="med"/>
          </a:ln>
        </p:spPr>
        <p:txBody>
          <a:bodyPr wrap="none" anchor="t"/>
          <a:p>
            <a:pPr>
              <a:spcBef>
                <a:spcPct val="50000"/>
              </a:spcBef>
            </a:pPr>
            <a:endParaRPr lang="zh-CN" altLang="en-US" sz="1285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9779" name="Text Box 361"/>
          <p:cNvSpPr txBox="1"/>
          <p:nvPr/>
        </p:nvSpPr>
        <p:spPr>
          <a:xfrm>
            <a:off x="7970384" y="3139849"/>
            <a:ext cx="47625" cy="125866"/>
          </a:xfrm>
          <a:prstGeom prst="rect">
            <a:avLst/>
          </a:prstGeom>
          <a:solidFill>
            <a:srgbClr val="FFC000"/>
          </a:solidFill>
          <a:ln w="9525" cap="flat" cmpd="sng">
            <a:solidFill>
              <a:schemeClr val="tx1"/>
            </a:solidFill>
            <a:prstDash val="dash"/>
            <a:miter/>
            <a:headEnd type="none" w="med" len="med"/>
            <a:tailEnd type="none" w="med" len="med"/>
          </a:ln>
        </p:spPr>
        <p:txBody>
          <a:bodyPr wrap="none" anchor="t"/>
          <a:p>
            <a:pPr>
              <a:spcBef>
                <a:spcPct val="50000"/>
              </a:spcBef>
            </a:pPr>
            <a:endParaRPr lang="zh-CN" altLang="en-US" sz="1285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9786" name="Rectangle 377"/>
          <p:cNvSpPr/>
          <p:nvPr/>
        </p:nvSpPr>
        <p:spPr>
          <a:xfrm>
            <a:off x="9916206" y="3068411"/>
            <a:ext cx="100919" cy="56696"/>
          </a:xfrm>
          <a:prstGeom prst="rect">
            <a:avLst/>
          </a:prstGeom>
          <a:solidFill>
            <a:srgbClr val="FF9966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/>
          <a:p>
            <a:endParaRPr lang="zh-CN" altLang="en-US" sz="1285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9787" name="Rectangle 379"/>
          <p:cNvSpPr/>
          <p:nvPr/>
        </p:nvSpPr>
        <p:spPr>
          <a:xfrm>
            <a:off x="2891518" y="3143250"/>
            <a:ext cx="97518" cy="56696"/>
          </a:xfrm>
          <a:prstGeom prst="rect">
            <a:avLst/>
          </a:prstGeom>
          <a:solidFill>
            <a:schemeClr val="tx1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/>
          <a:p>
            <a:endParaRPr lang="zh-CN" altLang="en-US" sz="1285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9790" name="Text Box 238"/>
          <p:cNvSpPr txBox="1"/>
          <p:nvPr/>
        </p:nvSpPr>
        <p:spPr>
          <a:xfrm flipH="1" flipV="1">
            <a:off x="2271259" y="4415518"/>
            <a:ext cx="80509" cy="103188"/>
          </a:xfrm>
          <a:prstGeom prst="rect">
            <a:avLst/>
          </a:prstGeom>
          <a:solidFill>
            <a:srgbClr val="FF9900"/>
          </a:solidFill>
          <a:ln w="317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anchor="t"/>
          <a:p>
            <a:pPr>
              <a:spcBef>
                <a:spcPct val="50000"/>
              </a:spcBef>
            </a:pPr>
            <a:endParaRPr lang="zh-CN" altLang="en-US" sz="1285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9791" name="Text Box 238"/>
          <p:cNvSpPr txBox="1"/>
          <p:nvPr/>
        </p:nvSpPr>
        <p:spPr>
          <a:xfrm>
            <a:off x="2250849" y="1881188"/>
            <a:ext cx="91848" cy="91848"/>
          </a:xfrm>
          <a:prstGeom prst="rect">
            <a:avLst/>
          </a:prstGeom>
          <a:solidFill>
            <a:srgbClr val="FF9900"/>
          </a:solidFill>
          <a:ln w="317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anchor="t"/>
          <a:p>
            <a:pPr>
              <a:spcBef>
                <a:spcPct val="50000"/>
              </a:spcBef>
            </a:pPr>
            <a:endParaRPr lang="zh-CN" altLang="en-US" sz="1285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9792" name="Text Box 288"/>
          <p:cNvSpPr txBox="1"/>
          <p:nvPr/>
        </p:nvSpPr>
        <p:spPr>
          <a:xfrm>
            <a:off x="2248581" y="3074081"/>
            <a:ext cx="70304" cy="361723"/>
          </a:xfrm>
          <a:prstGeom prst="rect">
            <a:avLst/>
          </a:prstGeom>
          <a:solidFill>
            <a:srgbClr val="CC99FF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t"/>
          <a:p>
            <a:pPr>
              <a:spcBef>
                <a:spcPct val="50000"/>
              </a:spcBef>
            </a:pPr>
            <a:endParaRPr lang="zh-CN" altLang="en-US" sz="1285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9793" name="Text Box 215"/>
          <p:cNvSpPr txBox="1"/>
          <p:nvPr/>
        </p:nvSpPr>
        <p:spPr>
          <a:xfrm flipH="1">
            <a:off x="2242911" y="3091089"/>
            <a:ext cx="54429" cy="15748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pPr>
              <a:spcBef>
                <a:spcPct val="50000"/>
              </a:spcBef>
            </a:pPr>
            <a:r>
              <a:rPr lang="zh-CN" altLang="en-US" sz="430" b="1" dirty="0">
                <a:latin typeface="Arial" panose="020B0604020202020204" pitchFamily="34" charset="0"/>
                <a:ea typeface="宋体" panose="02010600030101010101" pitchFamily="2" charset="-122"/>
              </a:rPr>
              <a:t>室</a:t>
            </a:r>
            <a:endParaRPr lang="zh-CN" altLang="en-US" sz="430" b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9795" name="Rounded Rectangle 239"/>
          <p:cNvSpPr/>
          <p:nvPr/>
        </p:nvSpPr>
        <p:spPr>
          <a:xfrm>
            <a:off x="5937250" y="1834696"/>
            <a:ext cx="71438" cy="85045"/>
          </a:xfrm>
          <a:prstGeom prst="roundRect">
            <a:avLst>
              <a:gd name="adj" fmla="val 16667"/>
            </a:avLst>
          </a:prstGeom>
          <a:solidFill>
            <a:srgbClr val="7030A0">
              <a:alpha val="70195"/>
            </a:srgbClr>
          </a:solidFill>
          <a:ln w="3175" cap="flat" cmpd="sng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</p:spPr>
        <p:txBody>
          <a:bodyPr lIns="91440" tIns="45720" rIns="91440" bIns="45720" anchor="ctr"/>
          <a:p>
            <a:pPr algn="ctr"/>
            <a:endParaRPr lang="zh-CN" altLang="en-US" sz="1285" dirty="0">
              <a:solidFill>
                <a:srgbClr val="FFFFFF"/>
              </a:solidFill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  <p:sp>
        <p:nvSpPr>
          <p:cNvPr id="19797" name="Rounded Rectangle 239"/>
          <p:cNvSpPr/>
          <p:nvPr/>
        </p:nvSpPr>
        <p:spPr>
          <a:xfrm>
            <a:off x="9637259" y="1683884"/>
            <a:ext cx="77107" cy="79375"/>
          </a:xfrm>
          <a:prstGeom prst="roundRect">
            <a:avLst>
              <a:gd name="adj" fmla="val 16667"/>
            </a:avLst>
          </a:prstGeom>
          <a:solidFill>
            <a:srgbClr val="7030A0">
              <a:alpha val="70195"/>
            </a:srgbClr>
          </a:solidFill>
          <a:ln w="3175" cap="flat" cmpd="sng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</p:spPr>
        <p:txBody>
          <a:bodyPr lIns="91440" tIns="45720" rIns="91440" bIns="45720" anchor="ctr"/>
          <a:p>
            <a:pPr algn="ctr"/>
            <a:endParaRPr lang="zh-CN" altLang="en-US" sz="1285" dirty="0">
              <a:solidFill>
                <a:srgbClr val="FFFFFF"/>
              </a:solidFill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  <p:sp>
        <p:nvSpPr>
          <p:cNvPr id="19799" name="Text Box 240"/>
          <p:cNvSpPr txBox="1"/>
          <p:nvPr/>
        </p:nvSpPr>
        <p:spPr>
          <a:xfrm>
            <a:off x="2254250" y="2166938"/>
            <a:ext cx="100920" cy="105455"/>
          </a:xfrm>
          <a:prstGeom prst="rect">
            <a:avLst/>
          </a:prstGeom>
          <a:solidFill>
            <a:srgbClr val="FF9900"/>
          </a:solidFill>
          <a:ln w="317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anchor="t"/>
          <a:p>
            <a:pPr>
              <a:spcBef>
                <a:spcPct val="50000"/>
              </a:spcBef>
            </a:pPr>
            <a:endParaRPr lang="zh-CN" altLang="en-US" sz="1285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9802" name="Rectangle 394"/>
          <p:cNvSpPr/>
          <p:nvPr/>
        </p:nvSpPr>
        <p:spPr>
          <a:xfrm>
            <a:off x="3942670" y="3145518"/>
            <a:ext cx="53294" cy="108857"/>
          </a:xfrm>
          <a:prstGeom prst="rect">
            <a:avLst/>
          </a:prstGeom>
          <a:solidFill>
            <a:srgbClr val="FFFF00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anchor="ctr"/>
          <a:p>
            <a:endParaRPr lang="zh-CN" altLang="en-US" sz="1285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9804" name="Rectangle 396"/>
          <p:cNvSpPr/>
          <p:nvPr/>
        </p:nvSpPr>
        <p:spPr>
          <a:xfrm>
            <a:off x="2112509" y="1013732"/>
            <a:ext cx="149679" cy="115661"/>
          </a:xfrm>
          <a:prstGeom prst="rect">
            <a:avLst/>
          </a:prstGeom>
          <a:solidFill>
            <a:srgbClr val="33CCCC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/>
          <a:p>
            <a:pPr algn="ctr"/>
            <a:r>
              <a:rPr lang="zh-CN" altLang="en-US" sz="570" b="1" dirty="0">
                <a:latin typeface="Arial" panose="020B0604020202020204" pitchFamily="34" charset="0"/>
                <a:ea typeface="宋体" panose="02010600030101010101" pitchFamily="2" charset="-122"/>
              </a:rPr>
              <a:t>165</a:t>
            </a:r>
            <a:endParaRPr lang="zh-CN" altLang="en-US" sz="570" b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9805" name="Rectangle 397"/>
          <p:cNvSpPr/>
          <p:nvPr/>
        </p:nvSpPr>
        <p:spPr>
          <a:xfrm>
            <a:off x="2922134" y="1047750"/>
            <a:ext cx="115661" cy="88446"/>
          </a:xfrm>
          <a:prstGeom prst="rect">
            <a:avLst/>
          </a:prstGeom>
          <a:solidFill>
            <a:srgbClr val="33CCCC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/>
          <a:p>
            <a:pPr algn="ctr"/>
            <a:r>
              <a:rPr lang="zh-CN" altLang="en-US" sz="570" b="1" dirty="0">
                <a:latin typeface="Arial" panose="020B0604020202020204" pitchFamily="34" charset="0"/>
                <a:ea typeface="宋体" panose="02010600030101010101" pitchFamily="2" charset="-122"/>
              </a:rPr>
              <a:t>162</a:t>
            </a:r>
            <a:endParaRPr lang="zh-CN" altLang="en-US" sz="570" b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9806" name="Rectangle 398"/>
          <p:cNvSpPr/>
          <p:nvPr/>
        </p:nvSpPr>
        <p:spPr>
          <a:xfrm>
            <a:off x="2644321" y="1449161"/>
            <a:ext cx="190500" cy="88446"/>
          </a:xfrm>
          <a:prstGeom prst="rect">
            <a:avLst/>
          </a:prstGeom>
          <a:solidFill>
            <a:srgbClr val="33CCCC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/>
          <a:p>
            <a:pPr algn="ctr"/>
            <a:r>
              <a:rPr lang="zh-CN" altLang="en-US" sz="570" b="1" dirty="0">
                <a:latin typeface="Arial" panose="020B0604020202020204" pitchFamily="34" charset="0"/>
                <a:ea typeface="宋体" panose="02010600030101010101" pitchFamily="2" charset="-122"/>
              </a:rPr>
              <a:t>161</a:t>
            </a:r>
            <a:endParaRPr lang="zh-CN" altLang="en-US" sz="570" b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9807" name="Rectangle 399"/>
          <p:cNvSpPr/>
          <p:nvPr/>
        </p:nvSpPr>
        <p:spPr>
          <a:xfrm>
            <a:off x="2678339" y="2149929"/>
            <a:ext cx="163286" cy="56696"/>
          </a:xfrm>
          <a:prstGeom prst="rect">
            <a:avLst/>
          </a:prstGeom>
          <a:solidFill>
            <a:srgbClr val="33CCCC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/>
          <a:p>
            <a:pPr algn="ctr"/>
            <a:r>
              <a:rPr lang="zh-CN" altLang="en-US" sz="570" b="1" dirty="0">
                <a:latin typeface="Arial" panose="020B0604020202020204" pitchFamily="34" charset="0"/>
                <a:ea typeface="宋体" panose="02010600030101010101" pitchFamily="2" charset="-122"/>
              </a:rPr>
              <a:t>159</a:t>
            </a:r>
            <a:endParaRPr lang="zh-CN" altLang="en-US" sz="570" b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9808" name="Rectangle 400"/>
          <p:cNvSpPr/>
          <p:nvPr/>
        </p:nvSpPr>
        <p:spPr>
          <a:xfrm>
            <a:off x="2591027" y="1805214"/>
            <a:ext cx="142875" cy="65768"/>
          </a:xfrm>
          <a:prstGeom prst="rect">
            <a:avLst/>
          </a:prstGeom>
          <a:solidFill>
            <a:srgbClr val="33CCCC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/>
          <a:p>
            <a:pPr algn="ctr"/>
            <a:r>
              <a:rPr lang="zh-CN" altLang="en-US" sz="570" b="1" dirty="0">
                <a:latin typeface="Arial" panose="020B0604020202020204" pitchFamily="34" charset="0"/>
                <a:ea typeface="宋体" panose="02010600030101010101" pitchFamily="2" charset="-122"/>
              </a:rPr>
              <a:t>160</a:t>
            </a:r>
            <a:endParaRPr lang="zh-CN" altLang="en-US" sz="570" b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9809" name="Rectangle 401"/>
          <p:cNvSpPr/>
          <p:nvPr/>
        </p:nvSpPr>
        <p:spPr>
          <a:xfrm>
            <a:off x="2051277" y="1653268"/>
            <a:ext cx="142875" cy="95250"/>
          </a:xfrm>
          <a:prstGeom prst="rect">
            <a:avLst/>
          </a:prstGeom>
          <a:solidFill>
            <a:srgbClr val="33CCCC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/>
          <a:p>
            <a:pPr algn="ctr"/>
            <a:r>
              <a:rPr lang="zh-CN" altLang="en-US" sz="570" b="1" dirty="0">
                <a:latin typeface="Arial" panose="020B0604020202020204" pitchFamily="34" charset="0"/>
                <a:ea typeface="宋体" panose="02010600030101010101" pitchFamily="2" charset="-122"/>
              </a:rPr>
              <a:t>167</a:t>
            </a:r>
            <a:endParaRPr lang="zh-CN" altLang="en-US" sz="570" b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9810" name="Rectangle 402"/>
          <p:cNvSpPr/>
          <p:nvPr/>
        </p:nvSpPr>
        <p:spPr>
          <a:xfrm>
            <a:off x="2119313" y="2102304"/>
            <a:ext cx="129268" cy="81643"/>
          </a:xfrm>
          <a:prstGeom prst="rect">
            <a:avLst/>
          </a:prstGeom>
          <a:solidFill>
            <a:srgbClr val="33CCCC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/>
          <a:p>
            <a:pPr algn="ctr"/>
            <a:r>
              <a:rPr lang="zh-CN" altLang="en-US" sz="570" b="1" dirty="0">
                <a:latin typeface="Arial" panose="020B0604020202020204" pitchFamily="34" charset="0"/>
                <a:ea typeface="宋体" panose="02010600030101010101" pitchFamily="2" charset="-122"/>
              </a:rPr>
              <a:t>168</a:t>
            </a:r>
            <a:endParaRPr lang="zh-CN" altLang="en-US" sz="570" b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9811" name="Rectangle 403"/>
          <p:cNvSpPr/>
          <p:nvPr/>
        </p:nvSpPr>
        <p:spPr>
          <a:xfrm>
            <a:off x="2166938" y="2585357"/>
            <a:ext cx="115661" cy="81643"/>
          </a:xfrm>
          <a:prstGeom prst="rect">
            <a:avLst/>
          </a:prstGeom>
          <a:solidFill>
            <a:srgbClr val="33CCCC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/>
          <a:p>
            <a:pPr algn="ctr"/>
            <a:r>
              <a:rPr lang="zh-CN" altLang="en-US" sz="570" b="1" dirty="0">
                <a:latin typeface="Arial" panose="020B0604020202020204" pitchFamily="34" charset="0"/>
                <a:ea typeface="宋体" panose="02010600030101010101" pitchFamily="2" charset="-122"/>
              </a:rPr>
              <a:t>169</a:t>
            </a:r>
            <a:endParaRPr lang="zh-CN" altLang="en-US" sz="570" b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9812" name="Rectangle 404"/>
          <p:cNvSpPr/>
          <p:nvPr/>
        </p:nvSpPr>
        <p:spPr>
          <a:xfrm>
            <a:off x="2024063" y="2816679"/>
            <a:ext cx="163286" cy="74839"/>
          </a:xfrm>
          <a:prstGeom prst="rect">
            <a:avLst/>
          </a:prstGeom>
          <a:solidFill>
            <a:srgbClr val="33CCCC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/>
          <a:p>
            <a:pPr algn="ctr"/>
            <a:r>
              <a:rPr lang="zh-CN" altLang="en-US" sz="570" b="1" dirty="0">
                <a:latin typeface="Arial" panose="020B0604020202020204" pitchFamily="34" charset="0"/>
                <a:ea typeface="宋体" panose="02010600030101010101" pitchFamily="2" charset="-122"/>
              </a:rPr>
              <a:t>170</a:t>
            </a:r>
            <a:endParaRPr lang="zh-CN" altLang="en-US" sz="570" b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9813" name="Rectangle 405"/>
          <p:cNvSpPr/>
          <p:nvPr/>
        </p:nvSpPr>
        <p:spPr>
          <a:xfrm>
            <a:off x="2105706" y="3592286"/>
            <a:ext cx="129268" cy="81643"/>
          </a:xfrm>
          <a:prstGeom prst="rect">
            <a:avLst/>
          </a:prstGeom>
          <a:solidFill>
            <a:srgbClr val="33CCCC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/>
          <a:p>
            <a:pPr algn="ctr"/>
            <a:r>
              <a:rPr lang="zh-CN" altLang="en-US" sz="570" b="1" dirty="0">
                <a:latin typeface="Arial" panose="020B0604020202020204" pitchFamily="34" charset="0"/>
                <a:ea typeface="宋体" panose="02010600030101010101" pitchFamily="2" charset="-122"/>
              </a:rPr>
              <a:t>171</a:t>
            </a:r>
            <a:endParaRPr lang="zh-CN" altLang="en-US" sz="570" b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9814" name="Rectangle 406"/>
          <p:cNvSpPr/>
          <p:nvPr/>
        </p:nvSpPr>
        <p:spPr>
          <a:xfrm>
            <a:off x="2119313" y="3796393"/>
            <a:ext cx="122464" cy="74839"/>
          </a:xfrm>
          <a:prstGeom prst="rect">
            <a:avLst/>
          </a:prstGeom>
          <a:solidFill>
            <a:srgbClr val="33CCCC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/>
          <a:p>
            <a:pPr algn="ctr"/>
            <a:r>
              <a:rPr lang="zh-CN" altLang="en-US" sz="570" b="1" dirty="0">
                <a:latin typeface="Arial" panose="020B0604020202020204" pitchFamily="34" charset="0"/>
                <a:ea typeface="宋体" panose="02010600030101010101" pitchFamily="2" charset="-122"/>
              </a:rPr>
              <a:t>172</a:t>
            </a:r>
            <a:endParaRPr lang="zh-CN" altLang="en-US" sz="570" b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9815" name="Rectangle 407"/>
          <p:cNvSpPr/>
          <p:nvPr/>
        </p:nvSpPr>
        <p:spPr>
          <a:xfrm>
            <a:off x="2146527" y="4231821"/>
            <a:ext cx="115661" cy="81643"/>
          </a:xfrm>
          <a:prstGeom prst="rect">
            <a:avLst/>
          </a:prstGeom>
          <a:solidFill>
            <a:srgbClr val="33CCCC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/>
          <a:p>
            <a:pPr algn="ctr"/>
            <a:r>
              <a:rPr lang="zh-CN" altLang="en-US" sz="570" b="1" dirty="0">
                <a:latin typeface="Arial" panose="020B0604020202020204" pitchFamily="34" charset="0"/>
                <a:ea typeface="宋体" panose="02010600030101010101" pitchFamily="2" charset="-122"/>
              </a:rPr>
              <a:t>173</a:t>
            </a:r>
            <a:endParaRPr lang="zh-CN" altLang="en-US" sz="570" b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9816" name="Rectangle 408"/>
          <p:cNvSpPr/>
          <p:nvPr/>
        </p:nvSpPr>
        <p:spPr>
          <a:xfrm>
            <a:off x="2085295" y="4687661"/>
            <a:ext cx="136071" cy="64634"/>
          </a:xfrm>
          <a:prstGeom prst="rect">
            <a:avLst/>
          </a:prstGeom>
          <a:solidFill>
            <a:srgbClr val="33CCCC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/>
          <a:p>
            <a:pPr algn="ctr"/>
            <a:r>
              <a:rPr lang="zh-CN" altLang="en-US" sz="570" b="1" dirty="0">
                <a:latin typeface="Arial" panose="020B0604020202020204" pitchFamily="34" charset="0"/>
                <a:ea typeface="宋体" panose="02010600030101010101" pitchFamily="2" charset="-122"/>
              </a:rPr>
              <a:t>174</a:t>
            </a:r>
            <a:endParaRPr lang="zh-CN" altLang="en-US" sz="570" b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9818" name="Rectangle 410"/>
          <p:cNvSpPr/>
          <p:nvPr/>
        </p:nvSpPr>
        <p:spPr>
          <a:xfrm>
            <a:off x="2071688" y="5518831"/>
            <a:ext cx="122464" cy="108857"/>
          </a:xfrm>
          <a:prstGeom prst="rect">
            <a:avLst/>
          </a:prstGeom>
          <a:solidFill>
            <a:srgbClr val="33CCCC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/>
          <a:p>
            <a:pPr algn="ctr"/>
            <a:r>
              <a:rPr lang="zh-CN" altLang="en-US" sz="570" b="1" dirty="0">
                <a:latin typeface="Arial" panose="020B0604020202020204" pitchFamily="34" charset="0"/>
                <a:ea typeface="宋体" panose="02010600030101010101" pitchFamily="2" charset="-122"/>
              </a:rPr>
              <a:t>176</a:t>
            </a:r>
            <a:endParaRPr lang="zh-CN" altLang="en-US" sz="570" b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9819" name="Rectangle 411"/>
          <p:cNvSpPr/>
          <p:nvPr/>
        </p:nvSpPr>
        <p:spPr>
          <a:xfrm>
            <a:off x="2459491" y="5539241"/>
            <a:ext cx="149679" cy="74839"/>
          </a:xfrm>
          <a:prstGeom prst="rect">
            <a:avLst/>
          </a:prstGeom>
          <a:solidFill>
            <a:srgbClr val="33CCCC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/>
          <a:p>
            <a:pPr algn="ctr"/>
            <a:r>
              <a:rPr lang="zh-CN" altLang="en-US" sz="570" b="1" dirty="0">
                <a:latin typeface="Arial" panose="020B0604020202020204" pitchFamily="34" charset="0"/>
                <a:ea typeface="宋体" panose="02010600030101010101" pitchFamily="2" charset="-122"/>
              </a:rPr>
              <a:t>177</a:t>
            </a:r>
            <a:endParaRPr lang="zh-CN" altLang="en-US" sz="570" b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9820" name="Rectangle 412"/>
          <p:cNvSpPr/>
          <p:nvPr/>
        </p:nvSpPr>
        <p:spPr>
          <a:xfrm>
            <a:off x="3159125" y="2984500"/>
            <a:ext cx="122464" cy="54429"/>
          </a:xfrm>
          <a:prstGeom prst="rect">
            <a:avLst/>
          </a:prstGeom>
          <a:solidFill>
            <a:srgbClr val="33CCCC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/>
          <a:p>
            <a:pPr algn="ctr"/>
            <a:r>
              <a:rPr lang="zh-CN" altLang="en-US" sz="570" b="1" dirty="0">
                <a:latin typeface="Arial" panose="020B0604020202020204" pitchFamily="34" charset="0"/>
                <a:ea typeface="宋体" panose="02010600030101010101" pitchFamily="2" charset="-122"/>
              </a:rPr>
              <a:t>158</a:t>
            </a:r>
            <a:endParaRPr lang="zh-CN" altLang="en-US" sz="570" b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9821" name="Rectangle 413"/>
          <p:cNvSpPr/>
          <p:nvPr/>
        </p:nvSpPr>
        <p:spPr>
          <a:xfrm>
            <a:off x="3792991" y="2911929"/>
            <a:ext cx="115661" cy="88446"/>
          </a:xfrm>
          <a:prstGeom prst="rect">
            <a:avLst/>
          </a:prstGeom>
          <a:solidFill>
            <a:srgbClr val="33CCCC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/>
          <a:p>
            <a:pPr algn="ctr"/>
            <a:r>
              <a:rPr lang="zh-CN" altLang="en-US" sz="570" b="1" dirty="0">
                <a:latin typeface="Arial" panose="020B0604020202020204" pitchFamily="34" charset="0"/>
                <a:ea typeface="宋体" panose="02010600030101010101" pitchFamily="2" charset="-122"/>
              </a:rPr>
              <a:t>157</a:t>
            </a:r>
            <a:endParaRPr lang="zh-CN" altLang="en-US" sz="570" b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9822" name="Rectangle 414"/>
          <p:cNvSpPr/>
          <p:nvPr/>
        </p:nvSpPr>
        <p:spPr>
          <a:xfrm>
            <a:off x="4289652" y="3020786"/>
            <a:ext cx="149679" cy="53295"/>
          </a:xfrm>
          <a:prstGeom prst="rect">
            <a:avLst/>
          </a:prstGeom>
          <a:solidFill>
            <a:srgbClr val="33CCCC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/>
          <a:p>
            <a:pPr algn="ctr"/>
            <a:r>
              <a:rPr lang="zh-CN" altLang="en-US" sz="570" b="1" dirty="0">
                <a:latin typeface="Arial" panose="020B0604020202020204" pitchFamily="34" charset="0"/>
                <a:ea typeface="宋体" panose="02010600030101010101" pitchFamily="2" charset="-122"/>
              </a:rPr>
              <a:t>156</a:t>
            </a:r>
            <a:endParaRPr lang="zh-CN" altLang="en-US" sz="570" b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9823" name="Rectangle 415"/>
          <p:cNvSpPr/>
          <p:nvPr/>
        </p:nvSpPr>
        <p:spPr>
          <a:xfrm>
            <a:off x="4786313" y="3163661"/>
            <a:ext cx="102054" cy="74839"/>
          </a:xfrm>
          <a:prstGeom prst="rect">
            <a:avLst/>
          </a:prstGeom>
          <a:solidFill>
            <a:srgbClr val="33CCCC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/>
          <a:p>
            <a:pPr algn="ctr"/>
            <a:r>
              <a:rPr lang="zh-CN" altLang="en-US" sz="570" b="1" dirty="0">
                <a:latin typeface="Arial" panose="020B0604020202020204" pitchFamily="34" charset="0"/>
                <a:ea typeface="宋体" panose="02010600030101010101" pitchFamily="2" charset="-122"/>
              </a:rPr>
              <a:t>155</a:t>
            </a:r>
            <a:endParaRPr lang="zh-CN" altLang="en-US" sz="570" b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9824" name="Rectangle 416"/>
          <p:cNvSpPr/>
          <p:nvPr/>
        </p:nvSpPr>
        <p:spPr>
          <a:xfrm>
            <a:off x="5140099" y="3136446"/>
            <a:ext cx="129268" cy="95250"/>
          </a:xfrm>
          <a:prstGeom prst="rect">
            <a:avLst/>
          </a:prstGeom>
          <a:solidFill>
            <a:srgbClr val="33CCCC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/>
          <a:p>
            <a:pPr algn="ctr"/>
            <a:r>
              <a:rPr lang="zh-CN" altLang="en-US" sz="570" b="1" dirty="0">
                <a:latin typeface="Arial" panose="020B0604020202020204" pitchFamily="34" charset="0"/>
                <a:ea typeface="宋体" panose="02010600030101010101" pitchFamily="2" charset="-122"/>
              </a:rPr>
              <a:t>154</a:t>
            </a:r>
            <a:endParaRPr lang="zh-CN" altLang="en-US" sz="570" b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9825" name="Rectangle 417"/>
          <p:cNvSpPr/>
          <p:nvPr/>
        </p:nvSpPr>
        <p:spPr>
          <a:xfrm>
            <a:off x="5671911" y="2297339"/>
            <a:ext cx="133804" cy="74839"/>
          </a:xfrm>
          <a:prstGeom prst="rect">
            <a:avLst/>
          </a:prstGeom>
          <a:solidFill>
            <a:srgbClr val="33CCCC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/>
          <a:p>
            <a:pPr algn="ctr"/>
            <a:r>
              <a:rPr lang="zh-CN" altLang="en-US" sz="570" b="1" dirty="0">
                <a:latin typeface="Arial" panose="020B0604020202020204" pitchFamily="34" charset="0"/>
                <a:ea typeface="宋体" panose="02010600030101010101" pitchFamily="2" charset="-122"/>
              </a:rPr>
              <a:t>153</a:t>
            </a:r>
            <a:endParaRPr lang="zh-CN" altLang="en-US" sz="570" b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9826" name="Rectangle 418"/>
          <p:cNvSpPr/>
          <p:nvPr/>
        </p:nvSpPr>
        <p:spPr>
          <a:xfrm>
            <a:off x="5657170" y="1471839"/>
            <a:ext cx="157616" cy="68036"/>
          </a:xfrm>
          <a:prstGeom prst="rect">
            <a:avLst/>
          </a:prstGeom>
          <a:solidFill>
            <a:srgbClr val="33CCCC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/>
          <a:p>
            <a:pPr algn="ctr"/>
            <a:r>
              <a:rPr lang="zh-CN" altLang="en-US" sz="570" b="1" dirty="0">
                <a:latin typeface="Arial" panose="020B0604020202020204" pitchFamily="34" charset="0"/>
                <a:ea typeface="宋体" panose="02010600030101010101" pitchFamily="2" charset="-122"/>
              </a:rPr>
              <a:t>152</a:t>
            </a:r>
            <a:endParaRPr lang="zh-CN" altLang="en-US" sz="570" b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9827" name="Rectangle 419"/>
          <p:cNvSpPr/>
          <p:nvPr/>
        </p:nvSpPr>
        <p:spPr>
          <a:xfrm>
            <a:off x="5678714" y="1061357"/>
            <a:ext cx="204107" cy="88446"/>
          </a:xfrm>
          <a:prstGeom prst="rect">
            <a:avLst/>
          </a:prstGeom>
          <a:solidFill>
            <a:srgbClr val="33CCCC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/>
          <a:p>
            <a:pPr algn="ctr"/>
            <a:r>
              <a:rPr lang="zh-CN" altLang="en-US" sz="570" b="1" dirty="0">
                <a:latin typeface="Arial" panose="020B0604020202020204" pitchFamily="34" charset="0"/>
                <a:ea typeface="宋体" panose="02010600030101010101" pitchFamily="2" charset="-122"/>
              </a:rPr>
              <a:t>150</a:t>
            </a:r>
            <a:endParaRPr lang="zh-CN" altLang="en-US" sz="570" b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9828" name="Rectangle 420"/>
          <p:cNvSpPr/>
          <p:nvPr/>
        </p:nvSpPr>
        <p:spPr>
          <a:xfrm>
            <a:off x="6583589" y="1013732"/>
            <a:ext cx="176893" cy="82777"/>
          </a:xfrm>
          <a:prstGeom prst="rect">
            <a:avLst/>
          </a:prstGeom>
          <a:solidFill>
            <a:srgbClr val="33CCCC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/>
          <a:p>
            <a:pPr algn="ctr"/>
            <a:r>
              <a:rPr lang="zh-CN" altLang="en-US" sz="570" b="1" dirty="0">
                <a:latin typeface="Arial" panose="020B0604020202020204" pitchFamily="34" charset="0"/>
                <a:ea typeface="宋体" panose="02010600030101010101" pitchFamily="2" charset="-122"/>
              </a:rPr>
              <a:t>147</a:t>
            </a:r>
            <a:endParaRPr lang="zh-CN" altLang="en-US" sz="570" b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9829" name="Rectangle 421"/>
          <p:cNvSpPr/>
          <p:nvPr/>
        </p:nvSpPr>
        <p:spPr>
          <a:xfrm>
            <a:off x="6556375" y="1421946"/>
            <a:ext cx="163286" cy="81643"/>
          </a:xfrm>
          <a:prstGeom prst="rect">
            <a:avLst/>
          </a:prstGeom>
          <a:solidFill>
            <a:srgbClr val="33CCCC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/>
          <a:p>
            <a:pPr algn="ctr"/>
            <a:r>
              <a:rPr lang="zh-CN" altLang="en-US" sz="570" b="1" dirty="0">
                <a:latin typeface="Arial" panose="020B0604020202020204" pitchFamily="34" charset="0"/>
                <a:ea typeface="宋体" panose="02010600030101010101" pitchFamily="2" charset="-122"/>
              </a:rPr>
              <a:t>146</a:t>
            </a:r>
            <a:endParaRPr lang="zh-CN" altLang="en-US" sz="570" b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9830" name="Rectangle 422"/>
          <p:cNvSpPr/>
          <p:nvPr/>
        </p:nvSpPr>
        <p:spPr>
          <a:xfrm>
            <a:off x="6529161" y="1796143"/>
            <a:ext cx="156482" cy="74839"/>
          </a:xfrm>
          <a:prstGeom prst="rect">
            <a:avLst/>
          </a:prstGeom>
          <a:solidFill>
            <a:srgbClr val="33CCCC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/>
          <a:p>
            <a:pPr algn="ctr"/>
            <a:r>
              <a:rPr lang="zh-CN" altLang="en-US" sz="570" b="1" dirty="0">
                <a:latin typeface="Arial" panose="020B0604020202020204" pitchFamily="34" charset="0"/>
                <a:ea typeface="宋体" panose="02010600030101010101" pitchFamily="2" charset="-122"/>
              </a:rPr>
              <a:t>145</a:t>
            </a:r>
            <a:endParaRPr lang="zh-CN" altLang="en-US" sz="570" b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9831" name="Rectangle 423"/>
          <p:cNvSpPr/>
          <p:nvPr/>
        </p:nvSpPr>
        <p:spPr>
          <a:xfrm>
            <a:off x="6529161" y="2041071"/>
            <a:ext cx="163286" cy="102054"/>
          </a:xfrm>
          <a:prstGeom prst="rect">
            <a:avLst/>
          </a:prstGeom>
          <a:solidFill>
            <a:srgbClr val="33CCCC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/>
          <a:p>
            <a:pPr algn="ctr"/>
            <a:r>
              <a:rPr lang="zh-CN" altLang="en-US" sz="570" b="1" dirty="0">
                <a:latin typeface="Arial" panose="020B0604020202020204" pitchFamily="34" charset="0"/>
                <a:ea typeface="宋体" panose="02010600030101010101" pitchFamily="2" charset="-122"/>
              </a:rPr>
              <a:t>144</a:t>
            </a:r>
            <a:endParaRPr lang="zh-CN" altLang="en-US" sz="570" b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9832" name="Rectangle 424"/>
          <p:cNvSpPr/>
          <p:nvPr/>
        </p:nvSpPr>
        <p:spPr>
          <a:xfrm>
            <a:off x="6995206" y="3000375"/>
            <a:ext cx="149679" cy="74839"/>
          </a:xfrm>
          <a:prstGeom prst="rect">
            <a:avLst/>
          </a:prstGeom>
          <a:solidFill>
            <a:srgbClr val="33CCCC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/>
          <a:p>
            <a:pPr algn="ctr"/>
            <a:r>
              <a:rPr lang="zh-CN" altLang="en-US" sz="570" b="1" dirty="0">
                <a:latin typeface="Arial" panose="020B0604020202020204" pitchFamily="34" charset="0"/>
                <a:ea typeface="宋体" panose="02010600030101010101" pitchFamily="2" charset="-122"/>
              </a:rPr>
              <a:t>143</a:t>
            </a:r>
            <a:endParaRPr lang="zh-CN" altLang="en-US" sz="570" b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9833" name="Rectangle 425"/>
          <p:cNvSpPr/>
          <p:nvPr/>
        </p:nvSpPr>
        <p:spPr>
          <a:xfrm>
            <a:off x="7553099" y="2979964"/>
            <a:ext cx="115661" cy="95250"/>
          </a:xfrm>
          <a:prstGeom prst="rect">
            <a:avLst/>
          </a:prstGeom>
          <a:solidFill>
            <a:srgbClr val="33CCCC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/>
          <a:p>
            <a:pPr algn="ctr"/>
            <a:r>
              <a:rPr lang="zh-CN" altLang="en-US" sz="570" b="1" dirty="0">
                <a:latin typeface="Arial" panose="020B0604020202020204" pitchFamily="34" charset="0"/>
                <a:ea typeface="宋体" panose="02010600030101010101" pitchFamily="2" charset="-122"/>
              </a:rPr>
              <a:t>142</a:t>
            </a:r>
            <a:endParaRPr lang="zh-CN" altLang="en-US" sz="570" b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9834" name="Rectangle 426"/>
          <p:cNvSpPr/>
          <p:nvPr/>
        </p:nvSpPr>
        <p:spPr>
          <a:xfrm>
            <a:off x="8117795" y="2973161"/>
            <a:ext cx="190500" cy="88446"/>
          </a:xfrm>
          <a:prstGeom prst="rect">
            <a:avLst/>
          </a:prstGeom>
          <a:solidFill>
            <a:srgbClr val="33CCCC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/>
          <a:p>
            <a:pPr algn="ctr"/>
            <a:r>
              <a:rPr lang="zh-CN" altLang="en-US" sz="570" b="1" dirty="0">
                <a:latin typeface="Arial" panose="020B0604020202020204" pitchFamily="34" charset="0"/>
                <a:ea typeface="宋体" panose="02010600030101010101" pitchFamily="2" charset="-122"/>
              </a:rPr>
              <a:t>141</a:t>
            </a:r>
            <a:endParaRPr lang="zh-CN" altLang="en-US" sz="570" b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9835" name="Rectangle 427"/>
          <p:cNvSpPr/>
          <p:nvPr/>
        </p:nvSpPr>
        <p:spPr>
          <a:xfrm>
            <a:off x="8532813" y="2973161"/>
            <a:ext cx="115661" cy="74839"/>
          </a:xfrm>
          <a:prstGeom prst="rect">
            <a:avLst/>
          </a:prstGeom>
          <a:solidFill>
            <a:srgbClr val="33CCCC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/>
          <a:p>
            <a:pPr algn="ctr"/>
            <a:r>
              <a:rPr lang="zh-CN" altLang="en-US" sz="570" b="1" dirty="0">
                <a:latin typeface="Arial" panose="020B0604020202020204" pitchFamily="34" charset="0"/>
                <a:ea typeface="宋体" panose="02010600030101010101" pitchFamily="2" charset="-122"/>
              </a:rPr>
              <a:t>140</a:t>
            </a:r>
            <a:endParaRPr lang="zh-CN" altLang="en-US" sz="570" b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9836" name="Rectangle 428"/>
          <p:cNvSpPr/>
          <p:nvPr/>
        </p:nvSpPr>
        <p:spPr>
          <a:xfrm>
            <a:off x="9015866" y="2966357"/>
            <a:ext cx="122464" cy="81643"/>
          </a:xfrm>
          <a:prstGeom prst="rect">
            <a:avLst/>
          </a:prstGeom>
          <a:solidFill>
            <a:srgbClr val="33CCCC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/>
          <a:p>
            <a:pPr algn="ctr"/>
            <a:r>
              <a:rPr lang="zh-CN" altLang="en-US" sz="570" b="1" dirty="0">
                <a:latin typeface="Arial" panose="020B0604020202020204" pitchFamily="34" charset="0"/>
                <a:ea typeface="宋体" panose="02010600030101010101" pitchFamily="2" charset="-122"/>
              </a:rPr>
              <a:t>139</a:t>
            </a:r>
            <a:endParaRPr lang="zh-CN" altLang="en-US" sz="570" b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9837" name="Rectangle 429"/>
          <p:cNvSpPr/>
          <p:nvPr/>
        </p:nvSpPr>
        <p:spPr>
          <a:xfrm>
            <a:off x="9451295" y="2272393"/>
            <a:ext cx="129268" cy="95250"/>
          </a:xfrm>
          <a:prstGeom prst="rect">
            <a:avLst/>
          </a:prstGeom>
          <a:solidFill>
            <a:srgbClr val="33CCCC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/>
          <a:p>
            <a:pPr algn="ctr"/>
            <a:r>
              <a:rPr lang="zh-CN" altLang="en-US" sz="570" b="1" dirty="0">
                <a:latin typeface="Arial" panose="020B0604020202020204" pitchFamily="34" charset="0"/>
                <a:ea typeface="宋体" panose="02010600030101010101" pitchFamily="2" charset="-122"/>
              </a:rPr>
              <a:t>138</a:t>
            </a:r>
            <a:endParaRPr lang="zh-CN" altLang="en-US" sz="570" b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9838" name="Rectangle 430"/>
          <p:cNvSpPr/>
          <p:nvPr/>
        </p:nvSpPr>
        <p:spPr>
          <a:xfrm>
            <a:off x="9430884" y="1666875"/>
            <a:ext cx="136071" cy="81643"/>
          </a:xfrm>
          <a:prstGeom prst="rect">
            <a:avLst/>
          </a:prstGeom>
          <a:solidFill>
            <a:srgbClr val="33CCCC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/>
          <a:p>
            <a:pPr algn="ctr"/>
            <a:r>
              <a:rPr lang="zh-CN" altLang="en-US" sz="570" b="1" dirty="0">
                <a:latin typeface="Arial" panose="020B0604020202020204" pitchFamily="34" charset="0"/>
                <a:ea typeface="宋体" panose="02010600030101010101" pitchFamily="2" charset="-122"/>
              </a:rPr>
              <a:t>137</a:t>
            </a:r>
            <a:endParaRPr lang="zh-CN" altLang="en-US" sz="570" b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9839" name="Rectangle 431"/>
          <p:cNvSpPr/>
          <p:nvPr/>
        </p:nvSpPr>
        <p:spPr>
          <a:xfrm>
            <a:off x="9424081" y="1047750"/>
            <a:ext cx="149679" cy="74839"/>
          </a:xfrm>
          <a:prstGeom prst="rect">
            <a:avLst/>
          </a:prstGeom>
          <a:solidFill>
            <a:srgbClr val="33CCCC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/>
          <a:p>
            <a:pPr algn="ctr"/>
            <a:r>
              <a:rPr lang="zh-CN" altLang="en-US" sz="570" b="1" dirty="0">
                <a:latin typeface="Arial" panose="020B0604020202020204" pitchFamily="34" charset="0"/>
                <a:ea typeface="宋体" panose="02010600030101010101" pitchFamily="2" charset="-122"/>
              </a:rPr>
              <a:t>135</a:t>
            </a:r>
            <a:endParaRPr lang="zh-CN" altLang="en-US" sz="570" b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9840" name="Rectangle 432"/>
          <p:cNvSpPr/>
          <p:nvPr/>
        </p:nvSpPr>
        <p:spPr>
          <a:xfrm>
            <a:off x="10077224" y="1068161"/>
            <a:ext cx="163286" cy="95250"/>
          </a:xfrm>
          <a:prstGeom prst="rect">
            <a:avLst/>
          </a:prstGeom>
          <a:solidFill>
            <a:srgbClr val="33CCCC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/>
          <a:p>
            <a:pPr algn="ctr"/>
            <a:r>
              <a:rPr lang="zh-CN" altLang="en-US" sz="570" b="1" dirty="0">
                <a:latin typeface="Arial" panose="020B0604020202020204" pitchFamily="34" charset="0"/>
                <a:ea typeface="宋体" panose="02010600030101010101" pitchFamily="2" charset="-122"/>
              </a:rPr>
              <a:t>132</a:t>
            </a:r>
            <a:endParaRPr lang="zh-CN" altLang="en-US" sz="570" b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9841" name="Rectangle 433"/>
          <p:cNvSpPr/>
          <p:nvPr/>
        </p:nvSpPr>
        <p:spPr>
          <a:xfrm>
            <a:off x="10192884" y="1435554"/>
            <a:ext cx="149679" cy="68036"/>
          </a:xfrm>
          <a:prstGeom prst="rect">
            <a:avLst/>
          </a:prstGeom>
          <a:solidFill>
            <a:srgbClr val="33CCCC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/>
          <a:p>
            <a:pPr algn="ctr"/>
            <a:r>
              <a:rPr lang="zh-CN" altLang="en-US" sz="570" b="1" dirty="0">
                <a:latin typeface="Arial" panose="020B0604020202020204" pitchFamily="34" charset="0"/>
                <a:ea typeface="宋体" panose="02010600030101010101" pitchFamily="2" charset="-122"/>
              </a:rPr>
              <a:t>131</a:t>
            </a:r>
            <a:endParaRPr lang="zh-CN" altLang="en-US" sz="570" b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9842" name="Rectangle 434"/>
          <p:cNvSpPr/>
          <p:nvPr/>
        </p:nvSpPr>
        <p:spPr>
          <a:xfrm>
            <a:off x="10199688" y="1707696"/>
            <a:ext cx="136071" cy="81643"/>
          </a:xfrm>
          <a:prstGeom prst="rect">
            <a:avLst/>
          </a:prstGeom>
          <a:solidFill>
            <a:srgbClr val="33CCCC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/>
          <a:p>
            <a:pPr algn="ctr"/>
            <a:r>
              <a:rPr lang="zh-CN" altLang="en-US" sz="570" b="1" dirty="0">
                <a:latin typeface="Arial" panose="020B0604020202020204" pitchFamily="34" charset="0"/>
                <a:ea typeface="宋体" panose="02010600030101010101" pitchFamily="2" charset="-122"/>
              </a:rPr>
              <a:t>130</a:t>
            </a:r>
            <a:endParaRPr lang="zh-CN" altLang="en-US" sz="570" b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9843" name="Rectangle 435"/>
          <p:cNvSpPr/>
          <p:nvPr/>
        </p:nvSpPr>
        <p:spPr>
          <a:xfrm>
            <a:off x="10090831" y="2190750"/>
            <a:ext cx="142875" cy="108857"/>
          </a:xfrm>
          <a:prstGeom prst="rect">
            <a:avLst/>
          </a:prstGeom>
          <a:solidFill>
            <a:srgbClr val="33CCCC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/>
          <a:p>
            <a:pPr algn="ctr"/>
            <a:r>
              <a:rPr lang="zh-CN" altLang="en-US" sz="570" b="1" dirty="0">
                <a:latin typeface="Arial" panose="020B0604020202020204" pitchFamily="34" charset="0"/>
                <a:ea typeface="宋体" panose="02010600030101010101" pitchFamily="2" charset="-122"/>
              </a:rPr>
              <a:t>129</a:t>
            </a:r>
            <a:endParaRPr lang="zh-CN" altLang="en-US" sz="570" b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9847" name="Rectangle 439"/>
          <p:cNvSpPr/>
          <p:nvPr/>
        </p:nvSpPr>
        <p:spPr>
          <a:xfrm>
            <a:off x="2463211" y="4286250"/>
            <a:ext cx="127000" cy="54429"/>
          </a:xfrm>
          <a:prstGeom prst="rect">
            <a:avLst/>
          </a:prstGeom>
          <a:solidFill>
            <a:schemeClr val="accent1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anchor="ctr"/>
          <a:p>
            <a:endParaRPr lang="zh-CN" altLang="en-US" sz="1285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9849" name="Rectangle 441"/>
          <p:cNvSpPr/>
          <p:nvPr/>
        </p:nvSpPr>
        <p:spPr>
          <a:xfrm>
            <a:off x="2455409" y="4529999"/>
            <a:ext cx="123598" cy="68036"/>
          </a:xfrm>
          <a:prstGeom prst="rect">
            <a:avLst/>
          </a:prstGeom>
          <a:solidFill>
            <a:schemeClr val="accent1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anchor="ctr"/>
          <a:p>
            <a:endParaRPr lang="zh-CN" altLang="en-US" sz="1285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9850" name="AutoShape 442"/>
          <p:cNvSpPr/>
          <p:nvPr/>
        </p:nvSpPr>
        <p:spPr>
          <a:xfrm>
            <a:off x="3238500" y="4503420"/>
            <a:ext cx="1039495" cy="327025"/>
          </a:xfrm>
          <a:prstGeom prst="borderCallout2">
            <a:avLst>
              <a:gd name="adj1" fmla="val 58134"/>
              <a:gd name="adj2" fmla="val 625"/>
              <a:gd name="adj3" fmla="val 54657"/>
              <a:gd name="adj4" fmla="val -7227"/>
              <a:gd name="adj5" fmla="val 17582"/>
              <a:gd name="adj6" fmla="val -66463"/>
            </a:avLst>
          </a:prstGeom>
          <a:solidFill>
            <a:srgbClr val="FFFFFF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anchor="t"/>
          <a:p>
            <a:pPr algn="l"/>
            <a:r>
              <a:rPr lang="zh-CN" altLang="en-US" sz="765" b="1" dirty="0">
                <a:latin typeface="Arial" panose="020B0604020202020204" pitchFamily="34" charset="0"/>
                <a:ea typeface="宋体" panose="02010600030101010101" pitchFamily="2" charset="-122"/>
                <a:sym typeface="+mn-ea"/>
              </a:rPr>
              <a:t>品牌百货</a:t>
            </a:r>
            <a:endParaRPr lang="zh-CN" altLang="en-US" sz="765" b="1" dirty="0">
              <a:latin typeface="Arial" panose="020B0604020202020204" pitchFamily="34" charset="0"/>
              <a:ea typeface="宋体" panose="02010600030101010101" pitchFamily="2" charset="-122"/>
              <a:sym typeface="+mn-ea"/>
            </a:endParaRPr>
          </a:p>
          <a:p>
            <a:pPr algn="l"/>
            <a:r>
              <a:rPr lang="zh-CN" altLang="en-US" sz="770" b="1" dirty="0">
                <a:latin typeface="Arial" panose="020B0604020202020204" pitchFamily="34" charset="0"/>
                <a:ea typeface="宋体" panose="02010600030101010101" pitchFamily="2" charset="-122"/>
              </a:rPr>
              <a:t>G-R-8</a:t>
            </a:r>
            <a:r>
              <a:rPr lang="en-US" altLang="zh-CN" sz="770" b="1" dirty="0">
                <a:latin typeface="Arial" panose="020B0604020202020204" pitchFamily="34" charset="0"/>
                <a:ea typeface="宋体" panose="02010600030101010101" pitchFamily="2" charset="-122"/>
              </a:rPr>
              <a:t>D  (</a:t>
            </a:r>
            <a:r>
              <a:rPr lang="zh-CN" altLang="en-US" sz="770" b="1" dirty="0">
                <a:latin typeface="Arial" panose="020B0604020202020204" pitchFamily="34" charset="0"/>
                <a:ea typeface="宋体" panose="02010600030101010101" pitchFamily="2" charset="-122"/>
              </a:rPr>
              <a:t>48m</a:t>
            </a:r>
            <a:r>
              <a:rPr lang="zh-CN" altLang="en-US" sz="770" b="1" baseline="30000" dirty="0">
                <a:latin typeface="Arial" panose="020B0604020202020204" pitchFamily="34" charset="0"/>
                <a:ea typeface="宋体" panose="02010600030101010101" pitchFamily="2" charset="-122"/>
              </a:rPr>
              <a:t>2</a:t>
            </a:r>
            <a:r>
              <a:rPr lang="zh-CN" altLang="en-US" sz="770" b="1" dirty="0">
                <a:latin typeface="Arial" panose="020B0604020202020204" pitchFamily="34" charset="0"/>
                <a:ea typeface="宋体" panose="02010600030101010101" pitchFamily="2" charset="-122"/>
              </a:rPr>
              <a:t>)</a:t>
            </a:r>
            <a:endParaRPr lang="zh-CN" altLang="en-US" sz="770" b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9851" name="Rectangle 443"/>
          <p:cNvSpPr/>
          <p:nvPr/>
        </p:nvSpPr>
        <p:spPr>
          <a:xfrm>
            <a:off x="2451916" y="4372429"/>
            <a:ext cx="129268" cy="54429"/>
          </a:xfrm>
          <a:prstGeom prst="rect">
            <a:avLst/>
          </a:prstGeom>
          <a:solidFill>
            <a:schemeClr val="accent1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anchor="ctr"/>
          <a:p>
            <a:endParaRPr lang="zh-CN" altLang="en-US" sz="1285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9854" name="Rectangle 446"/>
          <p:cNvSpPr/>
          <p:nvPr/>
        </p:nvSpPr>
        <p:spPr>
          <a:xfrm>
            <a:off x="2445113" y="4431393"/>
            <a:ext cx="136071" cy="54429"/>
          </a:xfrm>
          <a:prstGeom prst="rect">
            <a:avLst/>
          </a:prstGeom>
          <a:solidFill>
            <a:schemeClr val="accent1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anchor="ctr"/>
          <a:p>
            <a:endParaRPr lang="zh-CN" altLang="en-US" sz="1285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9856" name="Rectangle 448"/>
          <p:cNvSpPr/>
          <p:nvPr/>
        </p:nvSpPr>
        <p:spPr>
          <a:xfrm>
            <a:off x="3348491" y="3365500"/>
            <a:ext cx="97518" cy="64634"/>
          </a:xfrm>
          <a:prstGeom prst="rect">
            <a:avLst/>
          </a:prstGeom>
          <a:solidFill>
            <a:srgbClr val="FFFF00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anchor="ctr"/>
          <a:p>
            <a:endParaRPr lang="zh-CN" altLang="en-US" sz="1285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9859" name="Rectangle 451"/>
          <p:cNvSpPr/>
          <p:nvPr/>
        </p:nvSpPr>
        <p:spPr>
          <a:xfrm>
            <a:off x="3444875" y="3363232"/>
            <a:ext cx="117929" cy="70304"/>
          </a:xfrm>
          <a:prstGeom prst="rect">
            <a:avLst/>
          </a:prstGeom>
          <a:solidFill>
            <a:srgbClr val="FFFF00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anchor="ctr"/>
          <a:p>
            <a:endParaRPr lang="zh-CN" altLang="en-US" sz="1285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9861" name="Text Box 236"/>
          <p:cNvSpPr txBox="1"/>
          <p:nvPr/>
        </p:nvSpPr>
        <p:spPr>
          <a:xfrm>
            <a:off x="2451916" y="4380366"/>
            <a:ext cx="131536" cy="57830"/>
          </a:xfrm>
          <a:prstGeom prst="rect">
            <a:avLst/>
          </a:prstGeom>
          <a:solidFill>
            <a:srgbClr val="80D45E"/>
          </a:solidFill>
          <a:ln w="9525">
            <a:noFill/>
          </a:ln>
        </p:spPr>
        <p:txBody>
          <a:bodyPr anchor="t"/>
          <a:p>
            <a:pPr>
              <a:spcBef>
                <a:spcPct val="50000"/>
              </a:spcBef>
            </a:pPr>
            <a:endParaRPr lang="zh-CN" altLang="en-US" sz="1285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9863" name="Text Box 240"/>
          <p:cNvSpPr txBox="1"/>
          <p:nvPr/>
        </p:nvSpPr>
        <p:spPr>
          <a:xfrm>
            <a:off x="5269593" y="3118304"/>
            <a:ext cx="47625" cy="119063"/>
          </a:xfrm>
          <a:prstGeom prst="rect">
            <a:avLst/>
          </a:prstGeom>
          <a:solidFill>
            <a:srgbClr val="FF9966"/>
          </a:solidFill>
          <a:ln w="9525">
            <a:noFill/>
          </a:ln>
        </p:spPr>
        <p:txBody>
          <a:bodyPr anchor="t"/>
          <a:p>
            <a:pPr>
              <a:spcBef>
                <a:spcPct val="50000"/>
              </a:spcBef>
            </a:pPr>
            <a:endParaRPr lang="zh-CN" altLang="en-US" sz="1285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cxnSp>
        <p:nvCxnSpPr>
          <p:cNvPr id="19868" name="直接连接符 504"/>
          <p:cNvCxnSpPr>
            <a:stCxn id="19869" idx="2"/>
            <a:endCxn id="19691" idx="3"/>
          </p:cNvCxnSpPr>
          <p:nvPr/>
        </p:nvCxnSpPr>
        <p:spPr>
          <a:xfrm>
            <a:off x="9724118" y="2996837"/>
            <a:ext cx="92710" cy="40640"/>
          </a:xfrm>
          <a:prstGeom prst="line">
            <a:avLst/>
          </a:prstGeom>
          <a:ln w="317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9870" name="矩形 472"/>
          <p:cNvSpPr/>
          <p:nvPr/>
        </p:nvSpPr>
        <p:spPr>
          <a:xfrm>
            <a:off x="2443616" y="3433536"/>
            <a:ext cx="92982" cy="190500"/>
          </a:xfrm>
          <a:prstGeom prst="rect">
            <a:avLst/>
          </a:prstGeom>
          <a:solidFill>
            <a:srgbClr val="FF9966"/>
          </a:solidFill>
          <a:ln w="9525" cap="flat" cmpd="sng">
            <a:solidFill>
              <a:srgbClr val="FF9966"/>
            </a:solidFill>
            <a:prstDash val="solid"/>
            <a:round/>
            <a:headEnd type="none" w="med" len="med"/>
            <a:tailEnd type="none" w="med" len="med"/>
          </a:ln>
        </p:spPr>
        <p:txBody>
          <a:bodyPr anchor="t"/>
          <a:p>
            <a:endParaRPr lang="zh-CN" altLang="en-US" sz="1285" dirty="0">
              <a:solidFill>
                <a:srgbClr val="FF9966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9871" name="矩形 473"/>
          <p:cNvSpPr/>
          <p:nvPr/>
        </p:nvSpPr>
        <p:spPr>
          <a:xfrm>
            <a:off x="2574018" y="3373438"/>
            <a:ext cx="104321" cy="57830"/>
          </a:xfrm>
          <a:prstGeom prst="rect">
            <a:avLst/>
          </a:prstGeom>
          <a:solidFill>
            <a:srgbClr val="FF9966"/>
          </a:solidFill>
          <a:ln w="3175" cap="flat" cmpd="sng">
            <a:solidFill>
              <a:srgbClr val="FF9966"/>
            </a:solidFill>
            <a:prstDash val="solid"/>
            <a:round/>
            <a:headEnd type="none" w="med" len="med"/>
            <a:tailEnd type="none" w="med" len="med"/>
          </a:ln>
        </p:spPr>
        <p:txBody>
          <a:bodyPr anchor="t"/>
          <a:p>
            <a:endParaRPr lang="zh-CN" altLang="en-US" sz="1285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9873" name="Text Box 276"/>
          <p:cNvSpPr txBox="1"/>
          <p:nvPr/>
        </p:nvSpPr>
        <p:spPr>
          <a:xfrm>
            <a:off x="9642929" y="2603500"/>
            <a:ext cx="88446" cy="71438"/>
          </a:xfrm>
          <a:prstGeom prst="rect">
            <a:avLst/>
          </a:prstGeom>
          <a:solidFill>
            <a:srgbClr val="FF9900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t"/>
          <a:p>
            <a:pPr>
              <a:spcBef>
                <a:spcPct val="50000"/>
              </a:spcBef>
            </a:pPr>
            <a:endParaRPr lang="zh-CN" altLang="en-US" sz="1285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9878" name="矩形 473"/>
          <p:cNvSpPr/>
          <p:nvPr/>
        </p:nvSpPr>
        <p:spPr>
          <a:xfrm>
            <a:off x="2435679" y="3623719"/>
            <a:ext cx="104321" cy="57830"/>
          </a:xfrm>
          <a:prstGeom prst="rect">
            <a:avLst/>
          </a:prstGeom>
          <a:solidFill>
            <a:srgbClr val="FF9966"/>
          </a:solidFill>
          <a:ln w="3175" cap="flat" cmpd="sng">
            <a:solidFill>
              <a:srgbClr val="FF9966"/>
            </a:solidFill>
            <a:prstDash val="solid"/>
            <a:round/>
            <a:headEnd type="none" w="med" len="med"/>
            <a:tailEnd type="none" w="med" len="med"/>
          </a:ln>
        </p:spPr>
        <p:txBody>
          <a:bodyPr anchor="t"/>
          <a:p>
            <a:endParaRPr lang="zh-CN" altLang="en-US" sz="1285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9880" name="Text Box 236"/>
          <p:cNvSpPr txBox="1"/>
          <p:nvPr/>
        </p:nvSpPr>
        <p:spPr>
          <a:xfrm>
            <a:off x="2443616" y="3671661"/>
            <a:ext cx="100919" cy="56696"/>
          </a:xfrm>
          <a:prstGeom prst="rect">
            <a:avLst/>
          </a:prstGeom>
          <a:solidFill>
            <a:srgbClr val="80D45E"/>
          </a:solidFill>
          <a:ln w="12700" cmpd="sng">
            <a:solidFill>
              <a:schemeClr val="tx1"/>
            </a:solidFill>
            <a:prstDash val="solid"/>
          </a:ln>
        </p:spPr>
        <p:txBody>
          <a:bodyPr anchor="t"/>
          <a:p>
            <a:pPr>
              <a:spcBef>
                <a:spcPct val="50000"/>
              </a:spcBef>
            </a:pPr>
            <a:endParaRPr lang="zh-CN" altLang="en-US" sz="1285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9881" name="Text Box 236"/>
          <p:cNvSpPr txBox="1"/>
          <p:nvPr/>
        </p:nvSpPr>
        <p:spPr>
          <a:xfrm>
            <a:off x="2445884" y="4971143"/>
            <a:ext cx="119062" cy="97518"/>
          </a:xfrm>
          <a:prstGeom prst="rect">
            <a:avLst/>
          </a:prstGeom>
          <a:solidFill>
            <a:srgbClr val="80D45E"/>
          </a:solidFill>
          <a:ln w="317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anchor="t"/>
          <a:p>
            <a:pPr>
              <a:spcBef>
                <a:spcPct val="50000"/>
              </a:spcBef>
            </a:pPr>
            <a:endParaRPr lang="zh-CN" altLang="en-US" sz="1285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9882" name="Text Box 244"/>
          <p:cNvSpPr txBox="1"/>
          <p:nvPr/>
        </p:nvSpPr>
        <p:spPr>
          <a:xfrm>
            <a:off x="6666366" y="3122839"/>
            <a:ext cx="54429" cy="111125"/>
          </a:xfrm>
          <a:prstGeom prst="rect">
            <a:avLst/>
          </a:prstGeom>
          <a:solidFill>
            <a:srgbClr val="808000"/>
          </a:solidFill>
          <a:ln w="9525">
            <a:noFill/>
          </a:ln>
        </p:spPr>
        <p:txBody>
          <a:bodyPr anchor="t"/>
          <a:p>
            <a:pPr>
              <a:spcBef>
                <a:spcPct val="50000"/>
              </a:spcBef>
            </a:pPr>
            <a:endParaRPr lang="zh-CN" altLang="en-US" sz="1285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9877" name="AutoShape 154"/>
          <p:cNvSpPr/>
          <p:nvPr/>
        </p:nvSpPr>
        <p:spPr>
          <a:xfrm>
            <a:off x="3213735" y="3674110"/>
            <a:ext cx="1075055" cy="368935"/>
          </a:xfrm>
          <a:prstGeom prst="borderCallout2">
            <a:avLst>
              <a:gd name="adj1" fmla="val 52323"/>
              <a:gd name="adj2" fmla="val 177"/>
              <a:gd name="adj3" fmla="val 54044"/>
              <a:gd name="adj4" fmla="val -21086"/>
              <a:gd name="adj5" fmla="val -45783"/>
              <a:gd name="adj6" fmla="val -67217"/>
            </a:avLst>
          </a:prstGeom>
          <a:solidFill>
            <a:schemeClr val="bg1"/>
          </a:solidFill>
          <a:ln w="6350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65305" tIns="32652" rIns="65305" bIns="32652" anchor="ctr"/>
          <a:p>
            <a:pPr defTabSz="911225"/>
            <a:r>
              <a:rPr lang="zh-CN" altLang="zh-CN" sz="770" b="1" dirty="0">
                <a:latin typeface="Arial" panose="020B0604020202020204" pitchFamily="34" charset="0"/>
                <a:ea typeface="宋体" panose="02010600030101010101" pitchFamily="2" charset="-122"/>
              </a:rPr>
              <a:t>特色餐饮</a:t>
            </a:r>
            <a:endParaRPr lang="zh-CN" altLang="zh-CN" sz="770" b="1" dirty="0"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pPr defTabSz="911225"/>
            <a:r>
              <a:rPr lang="en-US" altLang="zh-CN" sz="770" b="1" dirty="0">
                <a:latin typeface="Arial" panose="020B0604020202020204" pitchFamily="34" charset="0"/>
                <a:ea typeface="宋体" panose="02010600030101010101" pitchFamily="2" charset="-122"/>
              </a:rPr>
              <a:t>G-F-3D (210m</a:t>
            </a:r>
            <a:r>
              <a:rPr lang="en-US" altLang="zh-CN" sz="770" b="1" baseline="30000" dirty="0">
                <a:latin typeface="Arial" panose="020B0604020202020204" pitchFamily="34" charset="0"/>
                <a:ea typeface="宋体" panose="02010600030101010101" pitchFamily="2" charset="-122"/>
              </a:rPr>
              <a:t>2</a:t>
            </a:r>
            <a:r>
              <a:rPr lang="en-US" altLang="zh-CN" sz="770" b="1" dirty="0">
                <a:latin typeface="Arial" panose="020B0604020202020204" pitchFamily="34" charset="0"/>
                <a:ea typeface="宋体" panose="02010600030101010101" pitchFamily="2" charset="-122"/>
              </a:rPr>
              <a:t>)</a:t>
            </a:r>
            <a:endParaRPr lang="en-US" altLang="zh-CN" sz="770" b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6" name="任意多边形 5"/>
          <p:cNvSpPr/>
          <p:nvPr/>
        </p:nvSpPr>
        <p:spPr>
          <a:xfrm>
            <a:off x="2418715" y="3310890"/>
            <a:ext cx="259715" cy="240030"/>
          </a:xfrm>
          <a:custGeom>
            <a:avLst/>
            <a:gdLst>
              <a:gd name="connisteX0" fmla="*/ 10795 w 314960"/>
              <a:gd name="connsiteY0" fmla="*/ 195580 h 250190"/>
              <a:gd name="connisteX1" fmla="*/ 10795 w 314960"/>
              <a:gd name="connsiteY1" fmla="*/ 250190 h 250190"/>
              <a:gd name="connisteX2" fmla="*/ 314960 w 314960"/>
              <a:gd name="connsiteY2" fmla="*/ 239395 h 250190"/>
              <a:gd name="connisteX3" fmla="*/ 314960 w 314960"/>
              <a:gd name="connsiteY3" fmla="*/ 0 h 250190"/>
              <a:gd name="connisteX4" fmla="*/ 206375 w 314960"/>
              <a:gd name="connsiteY4" fmla="*/ 0 h 250190"/>
              <a:gd name="connisteX5" fmla="*/ 184785 w 314960"/>
              <a:gd name="connsiteY5" fmla="*/ 141605 h 250190"/>
              <a:gd name="connisteX6" fmla="*/ 0 w 314960"/>
              <a:gd name="connsiteY6" fmla="*/ 141605 h 250190"/>
              <a:gd name="connisteX7" fmla="*/ 0 w 314960"/>
              <a:gd name="connsiteY7" fmla="*/ 250190 h 25019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  <a:cxn ang="0">
                <a:pos x="connisteX7" y="connsiteY7"/>
              </a:cxn>
            </a:cxnLst>
            <a:rect l="l" t="t" r="r" b="b"/>
            <a:pathLst>
              <a:path w="314960" h="250190">
                <a:moveTo>
                  <a:pt x="10795" y="195580"/>
                </a:moveTo>
                <a:lnTo>
                  <a:pt x="10795" y="250190"/>
                </a:lnTo>
                <a:lnTo>
                  <a:pt x="314960" y="239395"/>
                </a:lnTo>
                <a:lnTo>
                  <a:pt x="314960" y="0"/>
                </a:lnTo>
                <a:lnTo>
                  <a:pt x="206375" y="0"/>
                </a:lnTo>
                <a:lnTo>
                  <a:pt x="184785" y="141605"/>
                </a:lnTo>
                <a:lnTo>
                  <a:pt x="0" y="141605"/>
                </a:lnTo>
                <a:lnTo>
                  <a:pt x="0" y="250190"/>
                </a:lnTo>
              </a:path>
            </a:pathLst>
          </a:custGeom>
          <a:solidFill>
            <a:schemeClr val="tx2">
              <a:lumMod val="60000"/>
              <a:lumOff val="4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pSp>
        <p:nvGrpSpPr>
          <p:cNvPr id="21505" name="Group 2"/>
          <p:cNvGrpSpPr/>
          <p:nvPr/>
        </p:nvGrpSpPr>
        <p:grpSpPr>
          <a:xfrm>
            <a:off x="2029279" y="1036411"/>
            <a:ext cx="8098518" cy="4937125"/>
            <a:chOff x="0" y="0"/>
            <a:chExt cx="9170406" cy="5181602"/>
          </a:xfrm>
        </p:grpSpPr>
        <p:pic>
          <p:nvPicPr>
            <p:cNvPr id="21506" name="Picture 5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 rot="-5400000">
              <a:off x="1994402" y="-1994402"/>
              <a:ext cx="5181602" cy="9170406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21507" name="Freeform 10"/>
            <p:cNvSpPr/>
            <p:nvPr/>
          </p:nvSpPr>
          <p:spPr>
            <a:xfrm>
              <a:off x="2137878" y="3100155"/>
              <a:ext cx="179762" cy="280859"/>
            </a:xfrm>
            <a:custGeom>
              <a:avLst/>
              <a:gdLst/>
              <a:ahLst/>
              <a:cxnLst>
                <a:cxn ang="0">
                  <a:pos x="5058" y="2521"/>
                </a:cxn>
                <a:cxn ang="0">
                  <a:pos x="176999" y="0"/>
                </a:cxn>
                <a:cxn ang="0">
                  <a:pos x="179528" y="196729"/>
                </a:cxn>
                <a:cxn ang="0">
                  <a:pos x="93555" y="194207"/>
                </a:cxn>
                <a:cxn ang="0">
                  <a:pos x="91027" y="277439"/>
                </a:cxn>
                <a:cxn ang="0">
                  <a:pos x="60687" y="279961"/>
                </a:cxn>
                <a:cxn ang="0">
                  <a:pos x="37930" y="262306"/>
                </a:cxn>
                <a:cxn ang="0">
                  <a:pos x="15169" y="242128"/>
                </a:cxn>
                <a:cxn ang="0">
                  <a:pos x="7586" y="224473"/>
                </a:cxn>
                <a:cxn ang="0">
                  <a:pos x="5058" y="204296"/>
                </a:cxn>
                <a:cxn ang="0">
                  <a:pos x="0" y="128630"/>
                </a:cxn>
                <a:cxn ang="0">
                  <a:pos x="5058" y="2521"/>
                </a:cxn>
              </a:cxnLst>
              <a:pathLst>
                <a:path w="179840" h="281159">
                  <a:moveTo>
                    <a:pt x="5066" y="2533"/>
                  </a:moveTo>
                  <a:lnTo>
                    <a:pt x="177307" y="0"/>
                  </a:lnTo>
                  <a:cubicBezTo>
                    <a:pt x="178151" y="65857"/>
                    <a:pt x="178996" y="131714"/>
                    <a:pt x="179840" y="197571"/>
                  </a:cubicBezTo>
                  <a:lnTo>
                    <a:pt x="93719" y="195038"/>
                  </a:lnTo>
                  <a:cubicBezTo>
                    <a:pt x="92875" y="222901"/>
                    <a:pt x="92030" y="250763"/>
                    <a:pt x="91186" y="278626"/>
                  </a:cubicBezTo>
                  <a:lnTo>
                    <a:pt x="60791" y="281159"/>
                  </a:lnTo>
                  <a:lnTo>
                    <a:pt x="37994" y="263428"/>
                  </a:lnTo>
                  <a:lnTo>
                    <a:pt x="15197" y="243164"/>
                  </a:lnTo>
                  <a:lnTo>
                    <a:pt x="7598" y="225434"/>
                  </a:lnTo>
                  <a:lnTo>
                    <a:pt x="5066" y="205170"/>
                  </a:lnTo>
                  <a:lnTo>
                    <a:pt x="0" y="129181"/>
                  </a:lnTo>
                  <a:lnTo>
                    <a:pt x="5066" y="2533"/>
                  </a:lnTo>
                  <a:close/>
                </a:path>
              </a:pathLst>
            </a:custGeom>
            <a:solidFill>
              <a:srgbClr val="92D050">
                <a:alpha val="70195"/>
              </a:srgbClr>
            </a:solidFill>
            <a:ln w="3175" cap="flat" cmpd="sng">
              <a:solidFill>
                <a:schemeClr val="tx1"/>
              </a:solidFill>
              <a:prstDash val="dash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zh-CN" altLang="en-US" sz="1285"/>
            </a:p>
          </p:txBody>
        </p:sp>
        <p:sp>
          <p:nvSpPr>
            <p:cNvPr id="21508" name="Freeform 11"/>
            <p:cNvSpPr/>
            <p:nvPr/>
          </p:nvSpPr>
          <p:spPr>
            <a:xfrm>
              <a:off x="6865606" y="3104915"/>
              <a:ext cx="173342" cy="27371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72079" y="5717"/>
                </a:cxn>
                <a:cxn ang="0">
                  <a:pos x="172079" y="131520"/>
                </a:cxn>
                <a:cxn ang="0">
                  <a:pos x="172079" y="194423"/>
                </a:cxn>
                <a:cxn ang="0">
                  <a:pos x="149510" y="234450"/>
                </a:cxn>
                <a:cxn ang="0">
                  <a:pos x="135407" y="254465"/>
                </a:cxn>
                <a:cxn ang="0">
                  <a:pos x="121302" y="268760"/>
                </a:cxn>
                <a:cxn ang="0">
                  <a:pos x="87451" y="274478"/>
                </a:cxn>
                <a:cxn ang="0">
                  <a:pos x="81808" y="194423"/>
                </a:cxn>
                <a:cxn ang="0">
                  <a:pos x="2821" y="188703"/>
                </a:cxn>
                <a:cxn ang="0">
                  <a:pos x="0" y="0"/>
                </a:cxn>
              </a:cxnLst>
              <a:pathLst>
                <a:path w="173765" h="273465">
                  <a:moveTo>
                    <a:pt x="0" y="0"/>
                  </a:moveTo>
                  <a:lnTo>
                    <a:pt x="173765" y="5697"/>
                  </a:lnTo>
                  <a:lnTo>
                    <a:pt x="173765" y="131035"/>
                  </a:lnTo>
                  <a:lnTo>
                    <a:pt x="173765" y="193705"/>
                  </a:lnTo>
                  <a:lnTo>
                    <a:pt x="150976" y="233585"/>
                  </a:lnTo>
                  <a:lnTo>
                    <a:pt x="136733" y="253525"/>
                  </a:lnTo>
                  <a:lnTo>
                    <a:pt x="122490" y="267768"/>
                  </a:lnTo>
                  <a:lnTo>
                    <a:pt x="88307" y="273465"/>
                  </a:lnTo>
                  <a:lnTo>
                    <a:pt x="82610" y="193705"/>
                  </a:lnTo>
                  <a:lnTo>
                    <a:pt x="2849" y="188007"/>
                  </a:lnTo>
                  <a:cubicBezTo>
                    <a:pt x="1899" y="124388"/>
                    <a:pt x="950" y="60770"/>
                    <a:pt x="0" y="0"/>
                  </a:cubicBezTo>
                  <a:close/>
                </a:path>
              </a:pathLst>
            </a:custGeom>
            <a:noFill/>
            <a:ln w="3175" cap="flat" cmpd="sng">
              <a:solidFill>
                <a:schemeClr val="tx1"/>
              </a:solidFill>
              <a:prstDash val="dash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zh-CN" altLang="en-US" sz="1285"/>
            </a:p>
          </p:txBody>
        </p:sp>
        <p:sp>
          <p:nvSpPr>
            <p:cNvPr id="21509" name="Rectangle 13"/>
            <p:cNvSpPr/>
            <p:nvPr/>
          </p:nvSpPr>
          <p:spPr>
            <a:xfrm>
              <a:off x="2986609" y="3301278"/>
              <a:ext cx="337694" cy="76165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ctr"/>
            <a:p>
              <a:endParaRPr lang="zh-CN" altLang="en-US" sz="1285" dirty="0">
                <a:solidFill>
                  <a:srgbClr val="FFFFFF"/>
                </a:solidFill>
                <a:latin typeface="Calibri" panose="020F050202020403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21510" name="Rectangle 14"/>
            <p:cNvSpPr/>
            <p:nvPr/>
          </p:nvSpPr>
          <p:spPr>
            <a:xfrm>
              <a:off x="5855090" y="3304849"/>
              <a:ext cx="338979" cy="76165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ctr"/>
            <a:p>
              <a:endParaRPr lang="zh-CN" altLang="en-US" sz="1285" dirty="0">
                <a:solidFill>
                  <a:srgbClr val="FFFFFF"/>
                </a:solidFill>
                <a:latin typeface="Calibri" panose="020F050202020403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21511" name="Freeform 15"/>
            <p:cNvSpPr/>
            <p:nvPr/>
          </p:nvSpPr>
          <p:spPr>
            <a:xfrm>
              <a:off x="3828921" y="3311989"/>
              <a:ext cx="174625" cy="6664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75479" y="0"/>
                </a:cxn>
                <a:cxn ang="0">
                  <a:pos x="175479" y="63851"/>
                </a:cxn>
                <a:cxn ang="0">
                  <a:pos x="3582" y="63851"/>
                </a:cxn>
                <a:cxn ang="0">
                  <a:pos x="0" y="0"/>
                </a:cxn>
              </a:cxnLst>
              <a:pathLst>
                <a:path w="174341" h="67602">
                  <a:moveTo>
                    <a:pt x="0" y="0"/>
                  </a:moveTo>
                  <a:lnTo>
                    <a:pt x="174341" y="0"/>
                  </a:lnTo>
                  <a:lnTo>
                    <a:pt x="174341" y="67602"/>
                  </a:lnTo>
                  <a:lnTo>
                    <a:pt x="3558" y="6760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2D050">
                <a:alpha val="70195"/>
              </a:srgbClr>
            </a:solidFill>
            <a:ln w="3175" cap="flat" cmpd="sng">
              <a:solidFill>
                <a:srgbClr val="92D050"/>
              </a:solidFill>
              <a:prstDash val="dash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zh-CN" altLang="en-US" sz="1285"/>
            </a:p>
          </p:txBody>
        </p:sp>
        <p:sp>
          <p:nvSpPr>
            <p:cNvPr id="21512" name="Freeform 16"/>
            <p:cNvSpPr/>
            <p:nvPr/>
          </p:nvSpPr>
          <p:spPr>
            <a:xfrm>
              <a:off x="5180984" y="3308418"/>
              <a:ext cx="174625" cy="6783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75479" y="0"/>
                </a:cxn>
                <a:cxn ang="0">
                  <a:pos x="175479" y="68539"/>
                </a:cxn>
                <a:cxn ang="0">
                  <a:pos x="3582" y="68539"/>
                </a:cxn>
                <a:cxn ang="0">
                  <a:pos x="0" y="0"/>
                </a:cxn>
              </a:cxnLst>
              <a:pathLst>
                <a:path w="174341" h="67602">
                  <a:moveTo>
                    <a:pt x="0" y="0"/>
                  </a:moveTo>
                  <a:lnTo>
                    <a:pt x="174341" y="0"/>
                  </a:lnTo>
                  <a:lnTo>
                    <a:pt x="174341" y="67602"/>
                  </a:lnTo>
                  <a:lnTo>
                    <a:pt x="3558" y="6760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D45E"/>
            </a:solidFill>
            <a:ln w="3175" cap="flat" cmpd="sng">
              <a:solidFill>
                <a:schemeClr val="tx1"/>
              </a:solidFill>
              <a:prstDash val="dash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zh-CN" altLang="en-US" sz="1285"/>
            </a:p>
          </p:txBody>
        </p:sp>
        <p:sp>
          <p:nvSpPr>
            <p:cNvPr id="21513" name="Freeform 17"/>
            <p:cNvSpPr/>
            <p:nvPr/>
          </p:nvSpPr>
          <p:spPr>
            <a:xfrm>
              <a:off x="4170467" y="3241774"/>
              <a:ext cx="839743" cy="52363"/>
            </a:xfrm>
            <a:custGeom>
              <a:avLst/>
              <a:gdLst/>
              <a:ahLst/>
              <a:cxnLst>
                <a:cxn ang="0">
                  <a:pos x="3558" y="0"/>
                </a:cxn>
                <a:cxn ang="0">
                  <a:pos x="839926" y="0"/>
                </a:cxn>
                <a:cxn ang="0">
                  <a:pos x="839926" y="46160"/>
                </a:cxn>
                <a:cxn ang="0">
                  <a:pos x="0" y="49458"/>
                </a:cxn>
                <a:cxn ang="0">
                  <a:pos x="3558" y="0"/>
                </a:cxn>
              </a:cxnLst>
              <a:pathLst>
                <a:path w="839682" h="53369">
                  <a:moveTo>
                    <a:pt x="3558" y="0"/>
                  </a:moveTo>
                  <a:lnTo>
                    <a:pt x="839682" y="0"/>
                  </a:lnTo>
                  <a:lnTo>
                    <a:pt x="839682" y="49811"/>
                  </a:lnTo>
                  <a:lnTo>
                    <a:pt x="0" y="53369"/>
                  </a:lnTo>
                  <a:lnTo>
                    <a:pt x="3558" y="0"/>
                  </a:lnTo>
                  <a:close/>
                </a:path>
              </a:pathLst>
            </a:custGeom>
            <a:noFill/>
            <a:ln w="3175" cap="flat" cmpd="sng">
              <a:solidFill>
                <a:srgbClr val="385D8A"/>
              </a:solidFill>
              <a:prstDash val="dash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zh-CN" altLang="en-US" sz="1285"/>
            </a:p>
          </p:txBody>
        </p:sp>
      </p:grpSp>
      <p:sp>
        <p:nvSpPr>
          <p:cNvPr id="21515" name="Rectangle 3"/>
          <p:cNvSpPr txBox="1"/>
          <p:nvPr/>
        </p:nvSpPr>
        <p:spPr>
          <a:xfrm>
            <a:off x="5078866" y="437696"/>
            <a:ext cx="2708955" cy="247196"/>
          </a:xfrm>
          <a:prstGeom prst="rect">
            <a:avLst/>
          </a:prstGeom>
          <a:noFill/>
          <a:ln w="9525">
            <a:noFill/>
          </a:ln>
        </p:spPr>
        <p:txBody>
          <a:bodyPr lIns="91429" tIns="45715" rIns="91429" bIns="45715" anchor="ctr"/>
          <a:p>
            <a:r>
              <a:rPr lang="en-US" altLang="zh-CN" sz="2400" b="1" dirty="0">
                <a:latin typeface="Calibri" panose="020F0502020204030204" pitchFamily="34" charset="0"/>
                <a:ea typeface="宋体" panose="02010600030101010101" pitchFamily="2" charset="-122"/>
              </a:rPr>
              <a:t>T2 </a:t>
            </a:r>
            <a:r>
              <a:rPr lang="en-US" altLang="zh-CN" sz="2000" b="1" dirty="0">
                <a:latin typeface="Calibri" panose="020F0502020204030204" pitchFamily="34" charset="0"/>
                <a:ea typeface="宋体" panose="02010600030101010101" pitchFamily="2" charset="-122"/>
              </a:rPr>
              <a:t>  </a:t>
            </a:r>
            <a:r>
              <a:rPr lang="zh-CN" altLang="en-US" sz="2000" b="1" dirty="0">
                <a:latin typeface="Calibri" panose="020F0502020204030204" pitchFamily="34" charset="0"/>
                <a:ea typeface="宋体" panose="02010600030101010101" pitchFamily="2" charset="-122"/>
              </a:rPr>
              <a:t>下夹层  </a:t>
            </a:r>
            <a:r>
              <a:rPr lang="zh-CN" altLang="en-US" sz="2400" b="1" dirty="0">
                <a:latin typeface="Calibri" panose="020F0502020204030204" pitchFamily="34" charset="0"/>
                <a:ea typeface="宋体" panose="02010600030101010101" pitchFamily="2" charset="-122"/>
              </a:rPr>
              <a:t> </a:t>
            </a:r>
            <a:r>
              <a:rPr lang="zh-CN" altLang="en-US" sz="2400" b="1" dirty="0">
                <a:solidFill>
                  <a:srgbClr val="7030A0"/>
                </a:solidFill>
                <a:latin typeface="Calibri" panose="020F0502020204030204" pitchFamily="34" charset="0"/>
                <a:ea typeface="宋体" panose="02010600030101010101" pitchFamily="2" charset="-122"/>
              </a:rPr>
              <a:t> </a:t>
            </a:r>
            <a:r>
              <a:rPr lang="zh-CN" altLang="en-US" sz="2400" b="1" dirty="0">
                <a:latin typeface="Calibri" panose="020F0502020204030204" pitchFamily="34" charset="0"/>
                <a:ea typeface="宋体" panose="02010600030101010101" pitchFamily="2" charset="-122"/>
              </a:rPr>
              <a:t>  </a:t>
            </a:r>
            <a:endParaRPr lang="zh-CN" altLang="en-US" sz="2400" b="1" dirty="0"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  <p:sp>
        <p:nvSpPr>
          <p:cNvPr id="21516" name="TextBox 20"/>
          <p:cNvSpPr txBox="1"/>
          <p:nvPr/>
        </p:nvSpPr>
        <p:spPr>
          <a:xfrm>
            <a:off x="7048500" y="3974420"/>
            <a:ext cx="1005795" cy="223520"/>
          </a:xfrm>
          <a:prstGeom prst="rect">
            <a:avLst/>
          </a:prstGeom>
          <a:noFill/>
          <a:ln w="9525">
            <a:noFill/>
          </a:ln>
        </p:spPr>
        <p:txBody>
          <a:bodyPr lIns="91440" tIns="45720" rIns="91440" bIns="45720" anchor="t">
            <a:spAutoFit/>
          </a:bodyPr>
          <a:p>
            <a:r>
              <a:rPr lang="zh-CN" altLang="en-US" sz="855" dirty="0">
                <a:latin typeface="Arial" panose="020B0604020202020204" pitchFamily="34" charset="0"/>
                <a:ea typeface="宋体" panose="02010600030101010101" pitchFamily="2" charset="-122"/>
              </a:rPr>
              <a:t>办公室</a:t>
            </a:r>
            <a:endParaRPr lang="zh-CN" altLang="en-US" sz="855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21517" name="TextBox 21"/>
          <p:cNvSpPr txBox="1"/>
          <p:nvPr/>
        </p:nvSpPr>
        <p:spPr>
          <a:xfrm>
            <a:off x="5770563" y="3960813"/>
            <a:ext cx="1005794" cy="223520"/>
          </a:xfrm>
          <a:prstGeom prst="rect">
            <a:avLst/>
          </a:prstGeom>
          <a:noFill/>
          <a:ln w="9525">
            <a:noFill/>
          </a:ln>
        </p:spPr>
        <p:txBody>
          <a:bodyPr lIns="91440" tIns="45720" rIns="91440" bIns="45720" anchor="t">
            <a:spAutoFit/>
          </a:bodyPr>
          <a:p>
            <a:r>
              <a:rPr lang="zh-CN" altLang="en-US" sz="855" dirty="0">
                <a:latin typeface="Arial" panose="020B0604020202020204" pitchFamily="34" charset="0"/>
                <a:ea typeface="宋体" panose="02010600030101010101" pitchFamily="2" charset="-122"/>
              </a:rPr>
              <a:t>办公室</a:t>
            </a:r>
            <a:endParaRPr lang="zh-CN" altLang="en-US" sz="855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21518" name="TextBox 22"/>
          <p:cNvSpPr txBox="1"/>
          <p:nvPr/>
        </p:nvSpPr>
        <p:spPr>
          <a:xfrm>
            <a:off x="4557259" y="3951741"/>
            <a:ext cx="1006929" cy="245110"/>
          </a:xfrm>
          <a:prstGeom prst="rect">
            <a:avLst/>
          </a:prstGeom>
          <a:noFill/>
          <a:ln w="9525">
            <a:noFill/>
          </a:ln>
        </p:spPr>
        <p:txBody>
          <a:bodyPr lIns="91440" tIns="45720" rIns="91440" bIns="45720" anchor="t">
            <a:spAutoFit/>
          </a:bodyPr>
          <a:p>
            <a:r>
              <a:rPr lang="zh-CN" altLang="en-US" sz="855" dirty="0">
                <a:latin typeface="Arial" panose="020B0604020202020204" pitchFamily="34" charset="0"/>
                <a:ea typeface="宋体" panose="02010600030101010101" pitchFamily="2" charset="-122"/>
              </a:rPr>
              <a:t>办公室</a:t>
            </a:r>
            <a:r>
              <a:rPr lang="zh-CN" altLang="en-US" sz="1000" dirty="0">
                <a:latin typeface="Arial" panose="020B0604020202020204" pitchFamily="34" charset="0"/>
                <a:ea typeface="宋体" panose="02010600030101010101" pitchFamily="2" charset="-122"/>
              </a:rPr>
              <a:t> </a:t>
            </a:r>
            <a:endParaRPr lang="zh-CN" altLang="en-US" sz="1000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21519" name="Rectangle 17"/>
          <p:cNvSpPr/>
          <p:nvPr/>
        </p:nvSpPr>
        <p:spPr>
          <a:xfrm>
            <a:off x="6099402" y="1706563"/>
            <a:ext cx="32884" cy="71437"/>
          </a:xfrm>
          <a:prstGeom prst="rect">
            <a:avLst/>
          </a:prstGeom>
          <a:solidFill>
            <a:srgbClr val="FFFF00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/>
          <a:p>
            <a:endParaRPr lang="zh-CN" altLang="en-US" sz="1285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21521" name="Rectangle 19"/>
          <p:cNvSpPr/>
          <p:nvPr/>
        </p:nvSpPr>
        <p:spPr>
          <a:xfrm>
            <a:off x="6061982" y="1661206"/>
            <a:ext cx="32884" cy="116794"/>
          </a:xfrm>
          <a:prstGeom prst="rect">
            <a:avLst/>
          </a:prstGeom>
          <a:solidFill>
            <a:srgbClr val="99FF66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/>
          <a:p>
            <a:endParaRPr lang="zh-CN" altLang="en-US" sz="1285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21523" name="Rectangle 21"/>
          <p:cNvSpPr/>
          <p:nvPr/>
        </p:nvSpPr>
        <p:spPr>
          <a:xfrm>
            <a:off x="2578554" y="1689554"/>
            <a:ext cx="32884" cy="71438"/>
          </a:xfrm>
          <a:prstGeom prst="rect">
            <a:avLst/>
          </a:prstGeom>
          <a:solidFill>
            <a:srgbClr val="FFFF00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/>
          <a:p>
            <a:endParaRPr lang="zh-CN" altLang="en-US" sz="1285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21525" name="Rectangle 23"/>
          <p:cNvSpPr/>
          <p:nvPr/>
        </p:nvSpPr>
        <p:spPr>
          <a:xfrm>
            <a:off x="2535464" y="1653268"/>
            <a:ext cx="41956" cy="107724"/>
          </a:xfrm>
          <a:prstGeom prst="rect">
            <a:avLst/>
          </a:prstGeom>
          <a:solidFill>
            <a:srgbClr val="99FF66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/>
          <a:p>
            <a:endParaRPr lang="zh-CN" altLang="en-US" sz="1285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21529" name="Rectangle 27"/>
          <p:cNvSpPr/>
          <p:nvPr/>
        </p:nvSpPr>
        <p:spPr>
          <a:xfrm>
            <a:off x="9613446" y="1686152"/>
            <a:ext cx="32884" cy="71437"/>
          </a:xfrm>
          <a:prstGeom prst="rect">
            <a:avLst/>
          </a:prstGeom>
          <a:solidFill>
            <a:srgbClr val="FFFF00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/>
          <a:p>
            <a:endParaRPr lang="zh-CN" altLang="en-US" sz="1285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21530" name="AutoShape 28"/>
          <p:cNvSpPr/>
          <p:nvPr/>
        </p:nvSpPr>
        <p:spPr>
          <a:xfrm>
            <a:off x="7545070" y="2390140"/>
            <a:ext cx="1247775" cy="390525"/>
          </a:xfrm>
          <a:prstGeom prst="borderCallout2">
            <a:avLst>
              <a:gd name="adj1" fmla="val 45040"/>
              <a:gd name="adj2" fmla="val 100157"/>
              <a:gd name="adj3" fmla="val 42926"/>
              <a:gd name="adj4" fmla="val 118835"/>
              <a:gd name="adj5" fmla="val -171707"/>
              <a:gd name="adj6" fmla="val 165496"/>
            </a:avLst>
          </a:prstGeom>
          <a:noFill/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anchor="t"/>
          <a:p>
            <a:r>
              <a:rPr lang="zh-CN" altLang="zh-CN" sz="770" b="1" dirty="0">
                <a:latin typeface="Arial" panose="020B0604020202020204" pitchFamily="34" charset="0"/>
                <a:ea typeface="宋体" panose="02010600030101010101" pitchFamily="2" charset="-122"/>
              </a:rPr>
              <a:t>特产综合</a:t>
            </a:r>
            <a:endParaRPr lang="zh-CN" altLang="zh-CN" sz="770" b="1" dirty="0"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r>
              <a:rPr lang="zh-CN" altLang="zh-CN" sz="770" b="1" dirty="0">
                <a:latin typeface="Arial" panose="020B0604020202020204" pitchFamily="34" charset="0"/>
                <a:ea typeface="宋体" panose="02010600030101010101" pitchFamily="2" charset="-122"/>
              </a:rPr>
              <a:t>LM-R-3</a:t>
            </a:r>
            <a:r>
              <a:rPr lang="en-US" altLang="zh-CN" sz="770" b="1" dirty="0">
                <a:latin typeface="Arial" panose="020B0604020202020204" pitchFamily="34" charset="0"/>
                <a:ea typeface="宋体" panose="02010600030101010101" pitchFamily="2" charset="-122"/>
              </a:rPr>
              <a:t>D  </a:t>
            </a:r>
            <a:r>
              <a:rPr lang="zh-CN" altLang="zh-CN" sz="770" b="1" dirty="0">
                <a:latin typeface="Arial" panose="020B0604020202020204" pitchFamily="34" charset="0"/>
                <a:ea typeface="宋体" panose="02010600030101010101" pitchFamily="2" charset="-122"/>
              </a:rPr>
              <a:t>(43㎡)</a:t>
            </a:r>
            <a:r>
              <a:rPr lang="zh-CN" altLang="zh-CN" sz="770" b="1" dirty="0">
                <a:solidFill>
                  <a:schemeClr val="accent1"/>
                </a:solidFill>
                <a:latin typeface="Arial" panose="020B0604020202020204" pitchFamily="34" charset="0"/>
                <a:ea typeface="宋体" panose="02010600030101010101" pitchFamily="2" charset="-122"/>
                <a:sym typeface="+mn-ea"/>
              </a:rPr>
              <a:t>  </a:t>
            </a:r>
            <a:endParaRPr lang="zh-CN" altLang="zh-CN" sz="770" b="1" dirty="0">
              <a:solidFill>
                <a:schemeClr val="accent1"/>
              </a:solidFill>
              <a:latin typeface="Arial" panose="020B0604020202020204" pitchFamily="34" charset="0"/>
              <a:ea typeface="宋体" panose="02010600030101010101" pitchFamily="2" charset="-122"/>
              <a:sym typeface="+mn-ea"/>
            </a:endParaRPr>
          </a:p>
          <a:p>
            <a:endParaRPr lang="zh-CN" altLang="zh-CN" sz="565" b="1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ea typeface="宋体" panose="02010600030101010101" pitchFamily="2" charset="-122"/>
              <a:sym typeface="+mn-ea"/>
            </a:endParaRPr>
          </a:p>
          <a:p>
            <a:endParaRPr lang="zh-CN" altLang="zh-CN" sz="565" b="1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ea typeface="宋体" panose="02010600030101010101" pitchFamily="2" charset="-122"/>
              <a:sym typeface="+mn-ea"/>
            </a:endParaRPr>
          </a:p>
        </p:txBody>
      </p:sp>
      <p:sp>
        <p:nvSpPr>
          <p:cNvPr id="21533" name="Text Box 31"/>
          <p:cNvSpPr txBox="1"/>
          <p:nvPr/>
        </p:nvSpPr>
        <p:spPr>
          <a:xfrm>
            <a:off x="5879420" y="1685018"/>
            <a:ext cx="331107" cy="15748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pPr>
              <a:spcBef>
                <a:spcPct val="50000"/>
              </a:spcBef>
            </a:pPr>
            <a:r>
              <a:rPr lang="zh-CN" altLang="en-US" sz="430" dirty="0">
                <a:latin typeface="Arial" panose="020B0604020202020204" pitchFamily="34" charset="0"/>
                <a:ea typeface="宋体" panose="02010600030101010101" pitchFamily="2" charset="-122"/>
              </a:rPr>
              <a:t>咖啡</a:t>
            </a:r>
            <a:endParaRPr lang="zh-CN" altLang="en-US" sz="430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21534" name="Text Box 32"/>
          <p:cNvSpPr txBox="1"/>
          <p:nvPr/>
        </p:nvSpPr>
        <p:spPr>
          <a:xfrm>
            <a:off x="2367643" y="1645331"/>
            <a:ext cx="331107" cy="15748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pPr>
              <a:spcBef>
                <a:spcPct val="50000"/>
              </a:spcBef>
            </a:pPr>
            <a:r>
              <a:rPr lang="zh-CN" altLang="en-US" sz="430" dirty="0">
                <a:latin typeface="Arial" panose="020B0604020202020204" pitchFamily="34" charset="0"/>
                <a:ea typeface="宋体" panose="02010600030101010101" pitchFamily="2" charset="-122"/>
              </a:rPr>
              <a:t>咖啡</a:t>
            </a:r>
            <a:endParaRPr lang="zh-CN" altLang="en-US" sz="430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21536" name="Text Box 34"/>
          <p:cNvSpPr txBox="1"/>
          <p:nvPr/>
        </p:nvSpPr>
        <p:spPr>
          <a:xfrm>
            <a:off x="2552474" y="1656670"/>
            <a:ext cx="344714" cy="22352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pPr>
              <a:spcBef>
                <a:spcPct val="50000"/>
              </a:spcBef>
            </a:pPr>
            <a:r>
              <a:rPr lang="zh-CN" altLang="en-US" sz="430" b="1" dirty="0">
                <a:latin typeface="Arial" panose="020B0604020202020204" pitchFamily="34" charset="0"/>
                <a:ea typeface="宋体" panose="02010600030101010101" pitchFamily="2" charset="-122"/>
              </a:rPr>
              <a:t>综合店</a:t>
            </a:r>
            <a:endParaRPr lang="zh-CN" altLang="en-US" sz="430" b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21537" name="Text Box 35"/>
          <p:cNvSpPr txBox="1"/>
          <p:nvPr/>
        </p:nvSpPr>
        <p:spPr>
          <a:xfrm>
            <a:off x="6162902" y="1706563"/>
            <a:ext cx="351518" cy="15748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pPr>
              <a:spcBef>
                <a:spcPct val="50000"/>
              </a:spcBef>
            </a:pPr>
            <a:r>
              <a:rPr lang="zh-CN" altLang="en-US" sz="430" b="1" dirty="0">
                <a:latin typeface="Arial" panose="020B0604020202020204" pitchFamily="34" charset="0"/>
                <a:ea typeface="宋体" panose="02010600030101010101" pitchFamily="2" charset="-122"/>
              </a:rPr>
              <a:t>综合店</a:t>
            </a:r>
            <a:endParaRPr lang="zh-CN" altLang="en-US" sz="430" b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21545" name="Text Box 38"/>
          <p:cNvSpPr txBox="1"/>
          <p:nvPr/>
        </p:nvSpPr>
        <p:spPr>
          <a:xfrm>
            <a:off x="3795259" y="4202339"/>
            <a:ext cx="138339" cy="146277"/>
          </a:xfrm>
          <a:prstGeom prst="rect">
            <a:avLst/>
          </a:prstGeom>
          <a:solidFill>
            <a:srgbClr val="80D45E"/>
          </a:solidFill>
          <a:ln w="9525">
            <a:noFill/>
          </a:ln>
        </p:spPr>
        <p:txBody>
          <a:bodyPr anchor="t"/>
          <a:p>
            <a:pPr>
              <a:spcBef>
                <a:spcPct val="50000"/>
              </a:spcBef>
            </a:pPr>
            <a:endParaRPr lang="zh-CN" altLang="en-US" sz="1285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21547" name="Rectangle 54"/>
          <p:cNvSpPr/>
          <p:nvPr/>
        </p:nvSpPr>
        <p:spPr>
          <a:xfrm>
            <a:off x="2075089" y="1401536"/>
            <a:ext cx="183696" cy="88446"/>
          </a:xfrm>
          <a:prstGeom prst="rect">
            <a:avLst/>
          </a:prstGeom>
          <a:solidFill>
            <a:srgbClr val="33CCCC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/>
          <a:p>
            <a:pPr algn="ctr"/>
            <a:r>
              <a:rPr lang="zh-CN" altLang="en-US" sz="570" b="1" dirty="0">
                <a:latin typeface="Arial" panose="020B0604020202020204" pitchFamily="34" charset="0"/>
                <a:ea typeface="宋体" panose="02010600030101010101" pitchFamily="2" charset="-122"/>
              </a:rPr>
              <a:t>166</a:t>
            </a:r>
            <a:endParaRPr lang="zh-CN" altLang="en-US" sz="570" b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21548" name="Rectangle 55"/>
          <p:cNvSpPr/>
          <p:nvPr/>
        </p:nvSpPr>
        <p:spPr>
          <a:xfrm>
            <a:off x="2422071" y="1129393"/>
            <a:ext cx="190500" cy="81643"/>
          </a:xfrm>
          <a:prstGeom prst="rect">
            <a:avLst/>
          </a:prstGeom>
          <a:solidFill>
            <a:srgbClr val="33CCCC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/>
          <a:p>
            <a:pPr algn="ctr"/>
            <a:r>
              <a:rPr lang="zh-CN" altLang="en-US" sz="570" b="1" dirty="0">
                <a:latin typeface="Arial" panose="020B0604020202020204" pitchFamily="34" charset="0"/>
                <a:ea typeface="宋体" panose="02010600030101010101" pitchFamily="2" charset="-122"/>
              </a:rPr>
              <a:t>164</a:t>
            </a:r>
            <a:endParaRPr lang="zh-CN" altLang="en-US" sz="570" b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21549" name="Rectangle 56"/>
          <p:cNvSpPr/>
          <p:nvPr/>
        </p:nvSpPr>
        <p:spPr>
          <a:xfrm>
            <a:off x="2707821" y="1149804"/>
            <a:ext cx="156482" cy="95250"/>
          </a:xfrm>
          <a:prstGeom prst="rect">
            <a:avLst/>
          </a:prstGeom>
          <a:solidFill>
            <a:srgbClr val="33CCCC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/>
          <a:p>
            <a:pPr algn="ctr"/>
            <a:r>
              <a:rPr lang="zh-CN" altLang="en-US" sz="570" b="1" dirty="0">
                <a:latin typeface="Arial" panose="020B0604020202020204" pitchFamily="34" charset="0"/>
                <a:ea typeface="宋体" panose="02010600030101010101" pitchFamily="2" charset="-122"/>
              </a:rPr>
              <a:t>163</a:t>
            </a:r>
            <a:endParaRPr lang="zh-CN" altLang="en-US" sz="570" b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21550" name="Rectangle 57"/>
          <p:cNvSpPr/>
          <p:nvPr/>
        </p:nvSpPr>
        <p:spPr>
          <a:xfrm>
            <a:off x="5517696" y="1340304"/>
            <a:ext cx="156482" cy="88446"/>
          </a:xfrm>
          <a:prstGeom prst="rect">
            <a:avLst/>
          </a:prstGeom>
          <a:solidFill>
            <a:srgbClr val="33CCCC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/>
          <a:p>
            <a:pPr algn="ctr"/>
            <a:r>
              <a:rPr lang="zh-CN" altLang="en-US" sz="570" b="1" dirty="0">
                <a:latin typeface="Arial" panose="020B0604020202020204" pitchFamily="34" charset="0"/>
                <a:ea typeface="宋体" panose="02010600030101010101" pitchFamily="2" charset="-122"/>
              </a:rPr>
              <a:t>151</a:t>
            </a:r>
            <a:endParaRPr lang="zh-CN" altLang="en-US" sz="570" b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21551" name="Rectangle 58"/>
          <p:cNvSpPr/>
          <p:nvPr/>
        </p:nvSpPr>
        <p:spPr>
          <a:xfrm>
            <a:off x="5980339" y="1149804"/>
            <a:ext cx="115661" cy="81643"/>
          </a:xfrm>
          <a:prstGeom prst="rect">
            <a:avLst/>
          </a:prstGeom>
          <a:solidFill>
            <a:srgbClr val="33CCCC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/>
          <a:p>
            <a:pPr algn="ctr"/>
            <a:r>
              <a:rPr lang="zh-CN" altLang="en-US" sz="570" b="1" dirty="0">
                <a:latin typeface="Arial" panose="020B0604020202020204" pitchFamily="34" charset="0"/>
                <a:ea typeface="宋体" panose="02010600030101010101" pitchFamily="2" charset="-122"/>
              </a:rPr>
              <a:t>149</a:t>
            </a:r>
            <a:endParaRPr lang="zh-CN" altLang="en-US" sz="570" b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21552" name="Rectangle 59"/>
          <p:cNvSpPr/>
          <p:nvPr/>
        </p:nvSpPr>
        <p:spPr>
          <a:xfrm>
            <a:off x="6477000" y="1421946"/>
            <a:ext cx="108857" cy="81643"/>
          </a:xfrm>
          <a:prstGeom prst="rect">
            <a:avLst/>
          </a:prstGeom>
          <a:solidFill>
            <a:srgbClr val="33CCCC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/>
          <a:p>
            <a:pPr algn="ctr"/>
            <a:r>
              <a:rPr lang="zh-CN" altLang="en-US" sz="570" b="1" dirty="0">
                <a:latin typeface="Arial" panose="020B0604020202020204" pitchFamily="34" charset="0"/>
                <a:ea typeface="宋体" panose="02010600030101010101" pitchFamily="2" charset="-122"/>
              </a:rPr>
              <a:t>148</a:t>
            </a:r>
            <a:endParaRPr lang="zh-CN" altLang="en-US" sz="570" b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21553" name="Rectangle 60"/>
          <p:cNvSpPr/>
          <p:nvPr/>
        </p:nvSpPr>
        <p:spPr>
          <a:xfrm>
            <a:off x="8936491" y="1333500"/>
            <a:ext cx="163286" cy="88446"/>
          </a:xfrm>
          <a:prstGeom prst="rect">
            <a:avLst/>
          </a:prstGeom>
          <a:solidFill>
            <a:srgbClr val="33CCCC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/>
          <a:p>
            <a:pPr algn="ctr"/>
            <a:r>
              <a:rPr lang="zh-CN" altLang="en-US" sz="570" b="1" dirty="0">
                <a:latin typeface="Arial" panose="020B0604020202020204" pitchFamily="34" charset="0"/>
                <a:ea typeface="宋体" panose="02010600030101010101" pitchFamily="2" charset="-122"/>
              </a:rPr>
              <a:t>136</a:t>
            </a:r>
            <a:endParaRPr lang="zh-CN" altLang="en-US" sz="570" b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21554" name="Rectangle 61"/>
          <p:cNvSpPr/>
          <p:nvPr/>
        </p:nvSpPr>
        <p:spPr>
          <a:xfrm>
            <a:off x="9467170" y="1136196"/>
            <a:ext cx="129268" cy="88446"/>
          </a:xfrm>
          <a:prstGeom prst="rect">
            <a:avLst/>
          </a:prstGeom>
          <a:solidFill>
            <a:srgbClr val="33CCCC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/>
          <a:p>
            <a:pPr algn="ctr"/>
            <a:r>
              <a:rPr lang="zh-CN" altLang="en-US" sz="570" b="1" dirty="0">
                <a:latin typeface="Arial" panose="020B0604020202020204" pitchFamily="34" charset="0"/>
                <a:ea typeface="宋体" panose="02010600030101010101" pitchFamily="2" charset="-122"/>
              </a:rPr>
              <a:t>134</a:t>
            </a:r>
            <a:endParaRPr lang="zh-CN" altLang="en-US" sz="570" b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21555" name="Rectangle 62"/>
          <p:cNvSpPr/>
          <p:nvPr/>
        </p:nvSpPr>
        <p:spPr>
          <a:xfrm>
            <a:off x="9943420" y="1469571"/>
            <a:ext cx="163286" cy="102054"/>
          </a:xfrm>
          <a:prstGeom prst="rect">
            <a:avLst/>
          </a:prstGeom>
          <a:solidFill>
            <a:srgbClr val="33CCCC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/>
          <a:p>
            <a:pPr algn="ctr"/>
            <a:r>
              <a:rPr lang="zh-CN" altLang="en-US" sz="570" b="1" dirty="0">
                <a:latin typeface="Arial" panose="020B0604020202020204" pitchFamily="34" charset="0"/>
                <a:ea typeface="宋体" panose="02010600030101010101" pitchFamily="2" charset="-122"/>
              </a:rPr>
              <a:t>133</a:t>
            </a:r>
            <a:endParaRPr lang="zh-CN" altLang="en-US" sz="570" b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pSp>
        <p:nvGrpSpPr>
          <p:cNvPr id="23553" name="Group 2"/>
          <p:cNvGrpSpPr/>
          <p:nvPr/>
        </p:nvGrpSpPr>
        <p:grpSpPr>
          <a:xfrm>
            <a:off x="1622652" y="1087438"/>
            <a:ext cx="8429625" cy="4524375"/>
            <a:chOff x="0" y="0"/>
            <a:chExt cx="12633968" cy="7147561"/>
          </a:xfrm>
        </p:grpSpPr>
        <p:pic>
          <p:nvPicPr>
            <p:cNvPr id="23554" name="Picture 4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 rot="-5400000">
              <a:off x="2743115" y="-2743203"/>
              <a:ext cx="7147561" cy="12633968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23555" name="Freeform 7"/>
            <p:cNvSpPr/>
            <p:nvPr/>
          </p:nvSpPr>
          <p:spPr>
            <a:xfrm>
              <a:off x="2704250" y="4363774"/>
              <a:ext cx="719324" cy="472921"/>
            </a:xfrm>
            <a:custGeom>
              <a:avLst/>
              <a:gdLst>
                <a:gd name="txL" fmla="*/ 0 w 719015"/>
                <a:gd name="txT" fmla="*/ 0 h 472831"/>
                <a:gd name="txR" fmla="*/ 719015 w 719015"/>
                <a:gd name="txB" fmla="*/ 472831 h 472831"/>
              </a:gdLst>
              <a:ahLst/>
              <a:cxnLst>
                <a:cxn ang="0">
                  <a:pos x="4016" y="473768"/>
                </a:cxn>
                <a:cxn ang="0">
                  <a:pos x="735892" y="477715"/>
                </a:cxn>
                <a:cxn ang="0">
                  <a:pos x="727894" y="0"/>
                </a:cxn>
                <a:cxn ang="0">
                  <a:pos x="491926" y="0"/>
                </a:cxn>
                <a:cxn ang="0">
                  <a:pos x="491926" y="94757"/>
                </a:cxn>
                <a:cxn ang="0">
                  <a:pos x="0" y="86846"/>
                </a:cxn>
                <a:cxn ang="0">
                  <a:pos x="4016" y="473768"/>
                </a:cxn>
              </a:cxnLst>
              <a:rect l="txL" t="txT" r="txR" b="txB"/>
              <a:pathLst>
                <a:path w="719015" h="472831">
                  <a:moveTo>
                    <a:pt x="3908" y="468923"/>
                  </a:moveTo>
                  <a:lnTo>
                    <a:pt x="719015" y="472831"/>
                  </a:lnTo>
                  <a:lnTo>
                    <a:pt x="711200" y="0"/>
                  </a:lnTo>
                  <a:lnTo>
                    <a:pt x="480646" y="0"/>
                  </a:lnTo>
                  <a:lnTo>
                    <a:pt x="480646" y="93785"/>
                  </a:lnTo>
                  <a:lnTo>
                    <a:pt x="0" y="85970"/>
                  </a:lnTo>
                  <a:cubicBezTo>
                    <a:pt x="1303" y="213621"/>
                    <a:pt x="2605" y="341272"/>
                    <a:pt x="3908" y="468923"/>
                  </a:cubicBezTo>
                  <a:close/>
                </a:path>
              </a:pathLst>
            </a:custGeom>
            <a:noFill/>
            <a:ln w="3175" cap="flat" cmpd="sng">
              <a:solidFill>
                <a:schemeClr val="tx1"/>
              </a:solidFill>
              <a:prstDash val="dash"/>
              <a:miter/>
              <a:headEnd type="none" w="med" len="med"/>
              <a:tailEnd type="none" w="med" len="med"/>
            </a:ln>
          </p:spPr>
          <p:txBody>
            <a:bodyPr anchor="ctr"/>
            <a:p>
              <a:endParaRPr lang="zh-CN" altLang="en-US" sz="1285" dirty="0">
                <a:latin typeface="Calibri" panose="020F0502020204030204" pitchFamily="34" charset="0"/>
                <a:ea typeface="宋体" panose="02010600030101010101" pitchFamily="2" charset="-122"/>
              </a:endParaRPr>
            </a:p>
            <a:p>
              <a:endParaRPr lang="zh-CN" altLang="en-US" sz="1285" dirty="0">
                <a:latin typeface="Calibri" panose="020F050202020403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23556" name="Freeform 8"/>
            <p:cNvSpPr/>
            <p:nvPr/>
          </p:nvSpPr>
          <p:spPr>
            <a:xfrm>
              <a:off x="4161560" y="4447968"/>
              <a:ext cx="188313" cy="6807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91985" y="0"/>
                </a:cxn>
                <a:cxn ang="0">
                  <a:pos x="191985" y="73372"/>
                </a:cxn>
                <a:cxn ang="0">
                  <a:pos x="3097" y="73372"/>
                </a:cxn>
                <a:cxn ang="0">
                  <a:pos x="0" y="0"/>
                </a:cxn>
              </a:cxnLst>
              <a:pathLst>
                <a:path w="187105" h="66392">
                  <a:moveTo>
                    <a:pt x="0" y="0"/>
                  </a:moveTo>
                  <a:lnTo>
                    <a:pt x="187105" y="0"/>
                  </a:lnTo>
                  <a:lnTo>
                    <a:pt x="187105" y="66392"/>
                  </a:lnTo>
                  <a:lnTo>
                    <a:pt x="3018" y="6639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00">
                <a:alpha val="70195"/>
              </a:srgbClr>
            </a:solidFill>
            <a:ln w="3175" cap="flat" cmpd="sng">
              <a:solidFill>
                <a:schemeClr val="tx1"/>
              </a:solidFill>
              <a:prstDash val="dash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zh-CN" altLang="en-US" sz="1285"/>
            </a:p>
          </p:txBody>
        </p:sp>
        <p:sp>
          <p:nvSpPr>
            <p:cNvPr id="23557" name="Freeform 9"/>
            <p:cNvSpPr/>
            <p:nvPr/>
          </p:nvSpPr>
          <p:spPr>
            <a:xfrm>
              <a:off x="4417733" y="4449760"/>
              <a:ext cx="164563" cy="6628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11962" y="0"/>
                </a:cxn>
                <a:cxn ang="0">
                  <a:pos x="111962" y="65945"/>
                </a:cxn>
                <a:cxn ang="0">
                  <a:pos x="1806" y="65945"/>
                </a:cxn>
                <a:cxn ang="0">
                  <a:pos x="0" y="0"/>
                </a:cxn>
              </a:cxnLst>
              <a:pathLst>
                <a:path w="187105" h="66392">
                  <a:moveTo>
                    <a:pt x="0" y="0"/>
                  </a:moveTo>
                  <a:lnTo>
                    <a:pt x="187105" y="0"/>
                  </a:lnTo>
                  <a:lnTo>
                    <a:pt x="187105" y="66392"/>
                  </a:lnTo>
                  <a:lnTo>
                    <a:pt x="3018" y="6639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8000">
                <a:alpha val="70195"/>
              </a:srgbClr>
            </a:solidFill>
            <a:ln w="3175" cap="flat" cmpd="sng">
              <a:solidFill>
                <a:schemeClr val="tx1"/>
              </a:solidFill>
              <a:prstDash val="dash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zh-CN" altLang="en-US" sz="1285"/>
            </a:p>
          </p:txBody>
        </p:sp>
        <p:sp>
          <p:nvSpPr>
            <p:cNvPr id="23558" name="Freeform 11"/>
            <p:cNvSpPr/>
            <p:nvPr/>
          </p:nvSpPr>
          <p:spPr>
            <a:xfrm>
              <a:off x="5045445" y="4449761"/>
              <a:ext cx="133508" cy="6433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8503" y="0"/>
                </a:cxn>
                <a:cxn ang="0">
                  <a:pos x="48503" y="58535"/>
                </a:cxn>
                <a:cxn ang="0">
                  <a:pos x="782" y="58535"/>
                </a:cxn>
                <a:cxn ang="0">
                  <a:pos x="0" y="0"/>
                </a:cxn>
              </a:cxnLst>
              <a:pathLst>
                <a:path w="187105" h="66392">
                  <a:moveTo>
                    <a:pt x="0" y="0"/>
                  </a:moveTo>
                  <a:lnTo>
                    <a:pt x="187105" y="0"/>
                  </a:lnTo>
                  <a:lnTo>
                    <a:pt x="187105" y="66392"/>
                  </a:lnTo>
                  <a:lnTo>
                    <a:pt x="3018" y="6639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966FF"/>
            </a:solidFill>
            <a:ln w="3175" cap="flat" cmpd="sng">
              <a:solidFill>
                <a:schemeClr val="tx1"/>
              </a:solidFill>
              <a:prstDash val="dash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zh-CN" altLang="en-US" sz="1285"/>
            </a:p>
          </p:txBody>
        </p:sp>
        <p:sp>
          <p:nvSpPr>
            <p:cNvPr id="23559" name="Freeform 12"/>
            <p:cNvSpPr/>
            <p:nvPr/>
          </p:nvSpPr>
          <p:spPr>
            <a:xfrm>
              <a:off x="6484092" y="4449760"/>
              <a:ext cx="83130" cy="7702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7291" y="0"/>
                </a:cxn>
                <a:cxn ang="0">
                  <a:pos x="7291" y="120295"/>
                </a:cxn>
                <a:cxn ang="0">
                  <a:pos x="118" y="120295"/>
                </a:cxn>
                <a:cxn ang="0">
                  <a:pos x="0" y="0"/>
                </a:cxn>
              </a:cxnLst>
              <a:pathLst>
                <a:path w="187105" h="66392">
                  <a:moveTo>
                    <a:pt x="0" y="0"/>
                  </a:moveTo>
                  <a:lnTo>
                    <a:pt x="187105" y="0"/>
                  </a:lnTo>
                  <a:lnTo>
                    <a:pt x="187105" y="66392"/>
                  </a:lnTo>
                  <a:lnTo>
                    <a:pt x="3018" y="6639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9CC00"/>
            </a:solidFill>
            <a:ln w="9525">
              <a:noFill/>
            </a:ln>
          </p:spPr>
          <p:txBody>
            <a:bodyPr/>
            <a:p>
              <a:endParaRPr lang="zh-CN" altLang="en-US" sz="1285"/>
            </a:p>
          </p:txBody>
        </p:sp>
        <p:sp>
          <p:nvSpPr>
            <p:cNvPr id="23560" name="Freeform 14"/>
            <p:cNvSpPr/>
            <p:nvPr/>
          </p:nvSpPr>
          <p:spPr>
            <a:xfrm>
              <a:off x="6567222" y="4449760"/>
              <a:ext cx="83129" cy="7702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7290" y="0"/>
                </a:cxn>
                <a:cxn ang="0">
                  <a:pos x="7290" y="120295"/>
                </a:cxn>
                <a:cxn ang="0">
                  <a:pos x="118" y="120295"/>
                </a:cxn>
                <a:cxn ang="0">
                  <a:pos x="0" y="0"/>
                </a:cxn>
              </a:cxnLst>
              <a:pathLst>
                <a:path w="187105" h="66392">
                  <a:moveTo>
                    <a:pt x="0" y="0"/>
                  </a:moveTo>
                  <a:lnTo>
                    <a:pt x="187105" y="0"/>
                  </a:lnTo>
                  <a:lnTo>
                    <a:pt x="187105" y="66392"/>
                  </a:lnTo>
                  <a:lnTo>
                    <a:pt x="3018" y="6639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9CC00"/>
            </a:solidFill>
            <a:ln w="9525">
              <a:noFill/>
            </a:ln>
          </p:spPr>
          <p:txBody>
            <a:bodyPr/>
            <a:p>
              <a:endParaRPr lang="zh-CN" altLang="en-US" sz="1285"/>
            </a:p>
          </p:txBody>
        </p:sp>
        <p:sp>
          <p:nvSpPr>
            <p:cNvPr id="23561" name="Freeform 15"/>
            <p:cNvSpPr/>
            <p:nvPr/>
          </p:nvSpPr>
          <p:spPr>
            <a:xfrm>
              <a:off x="6650350" y="4449760"/>
              <a:ext cx="79737" cy="7702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6171" y="0"/>
                </a:cxn>
                <a:cxn ang="0">
                  <a:pos x="6171" y="120295"/>
                </a:cxn>
                <a:cxn ang="0">
                  <a:pos x="100" y="120295"/>
                </a:cxn>
                <a:cxn ang="0">
                  <a:pos x="0" y="0"/>
                </a:cxn>
              </a:cxnLst>
              <a:pathLst>
                <a:path w="187105" h="66392">
                  <a:moveTo>
                    <a:pt x="0" y="0"/>
                  </a:moveTo>
                  <a:lnTo>
                    <a:pt x="187105" y="0"/>
                  </a:lnTo>
                  <a:lnTo>
                    <a:pt x="187105" y="66392"/>
                  </a:lnTo>
                  <a:lnTo>
                    <a:pt x="3018" y="6639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9CC00"/>
            </a:solidFill>
            <a:ln w="9525">
              <a:noFill/>
            </a:ln>
          </p:spPr>
          <p:txBody>
            <a:bodyPr/>
            <a:p>
              <a:endParaRPr lang="zh-CN" altLang="en-US" sz="1285"/>
            </a:p>
          </p:txBody>
        </p:sp>
        <p:sp>
          <p:nvSpPr>
            <p:cNvPr id="23562" name="Freeform 16"/>
            <p:cNvSpPr/>
            <p:nvPr/>
          </p:nvSpPr>
          <p:spPr>
            <a:xfrm>
              <a:off x="6730087" y="4449760"/>
              <a:ext cx="72950" cy="7702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323" y="0"/>
                </a:cxn>
                <a:cxn ang="0">
                  <a:pos x="4323" y="120295"/>
                </a:cxn>
                <a:cxn ang="0">
                  <a:pos x="70" y="120295"/>
                </a:cxn>
                <a:cxn ang="0">
                  <a:pos x="0" y="0"/>
                </a:cxn>
              </a:cxnLst>
              <a:pathLst>
                <a:path w="187105" h="66392">
                  <a:moveTo>
                    <a:pt x="0" y="0"/>
                  </a:moveTo>
                  <a:lnTo>
                    <a:pt x="187105" y="0"/>
                  </a:lnTo>
                  <a:lnTo>
                    <a:pt x="187105" y="66392"/>
                  </a:lnTo>
                  <a:lnTo>
                    <a:pt x="3018" y="6639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9CC00"/>
            </a:solidFill>
            <a:ln w="9525">
              <a:noFill/>
            </a:ln>
          </p:spPr>
          <p:txBody>
            <a:bodyPr/>
            <a:p>
              <a:endParaRPr lang="zh-CN" altLang="en-US" sz="1285"/>
            </a:p>
          </p:txBody>
        </p:sp>
        <p:sp>
          <p:nvSpPr>
            <p:cNvPr id="23563" name="Rounded Rectangle 17"/>
            <p:cNvSpPr/>
            <p:nvPr/>
          </p:nvSpPr>
          <p:spPr>
            <a:xfrm>
              <a:off x="6182112" y="4652184"/>
              <a:ext cx="305373" cy="89568"/>
            </a:xfrm>
            <a:prstGeom prst="roundRect">
              <a:avLst>
                <a:gd name="adj" fmla="val 16667"/>
              </a:avLst>
            </a:prstGeom>
            <a:solidFill>
              <a:srgbClr val="80D45E"/>
            </a:solidFill>
            <a:ln w="3175" cap="flat" cmpd="sng">
              <a:solidFill>
                <a:schemeClr val="tx1"/>
              </a:solidFill>
              <a:prstDash val="dash"/>
              <a:round/>
              <a:headEnd type="none" w="med" len="med"/>
              <a:tailEnd type="none" w="med" len="med"/>
            </a:ln>
          </p:spPr>
          <p:txBody>
            <a:bodyPr anchor="ctr"/>
            <a:p>
              <a:endParaRPr lang="zh-CN" altLang="en-US" sz="1285" dirty="0">
                <a:solidFill>
                  <a:srgbClr val="FFFFFF"/>
                </a:solidFill>
                <a:latin typeface="Calibri" panose="020F050202020403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23564" name="Freeform 18"/>
            <p:cNvSpPr/>
            <p:nvPr/>
          </p:nvSpPr>
          <p:spPr>
            <a:xfrm>
              <a:off x="7390032" y="4449760"/>
              <a:ext cx="200189" cy="7702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45191" y="0"/>
                </a:cxn>
                <a:cxn ang="0">
                  <a:pos x="245191" y="120295"/>
                </a:cxn>
                <a:cxn ang="0">
                  <a:pos x="3956" y="120295"/>
                </a:cxn>
                <a:cxn ang="0">
                  <a:pos x="0" y="0"/>
                </a:cxn>
              </a:cxnLst>
              <a:pathLst>
                <a:path w="187105" h="66392">
                  <a:moveTo>
                    <a:pt x="0" y="0"/>
                  </a:moveTo>
                  <a:lnTo>
                    <a:pt x="187105" y="0"/>
                  </a:lnTo>
                  <a:lnTo>
                    <a:pt x="187105" y="66392"/>
                  </a:lnTo>
                  <a:lnTo>
                    <a:pt x="3018" y="6639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966FF"/>
            </a:solidFill>
            <a:ln w="3175" cap="flat" cmpd="sng">
              <a:solidFill>
                <a:schemeClr val="tx1"/>
              </a:solidFill>
              <a:prstDash val="dash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zh-CN" altLang="en-US" sz="1285"/>
            </a:p>
          </p:txBody>
        </p:sp>
        <p:sp>
          <p:nvSpPr>
            <p:cNvPr id="23565" name="Freeform 19"/>
            <p:cNvSpPr/>
            <p:nvPr/>
          </p:nvSpPr>
          <p:spPr>
            <a:xfrm>
              <a:off x="8055067" y="4449760"/>
              <a:ext cx="169652" cy="7702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26468" y="0"/>
                </a:cxn>
                <a:cxn ang="0">
                  <a:pos x="126468" y="120295"/>
                </a:cxn>
                <a:cxn ang="0">
                  <a:pos x="2040" y="120295"/>
                </a:cxn>
                <a:cxn ang="0">
                  <a:pos x="0" y="0"/>
                </a:cxn>
              </a:cxnLst>
              <a:pathLst>
                <a:path w="187105" h="66392">
                  <a:moveTo>
                    <a:pt x="0" y="0"/>
                  </a:moveTo>
                  <a:lnTo>
                    <a:pt x="187105" y="0"/>
                  </a:lnTo>
                  <a:lnTo>
                    <a:pt x="187105" y="66392"/>
                  </a:lnTo>
                  <a:lnTo>
                    <a:pt x="3018" y="6639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3CCCC"/>
            </a:solidFill>
            <a:ln w="3175" cap="flat" cmpd="sng">
              <a:solidFill>
                <a:schemeClr val="tx1"/>
              </a:solidFill>
              <a:prstDash val="dash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zh-CN" altLang="en-US" sz="1285"/>
            </a:p>
          </p:txBody>
        </p:sp>
        <p:sp>
          <p:nvSpPr>
            <p:cNvPr id="23566" name="Freeform 20"/>
            <p:cNvSpPr/>
            <p:nvPr/>
          </p:nvSpPr>
          <p:spPr>
            <a:xfrm>
              <a:off x="8292580" y="4449760"/>
              <a:ext cx="229030" cy="7702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20061" y="0"/>
                </a:cxn>
                <a:cxn ang="0">
                  <a:pos x="420061" y="120295"/>
                </a:cxn>
                <a:cxn ang="0">
                  <a:pos x="6775" y="120295"/>
                </a:cxn>
                <a:cxn ang="0">
                  <a:pos x="0" y="0"/>
                </a:cxn>
              </a:cxnLst>
              <a:pathLst>
                <a:path w="187105" h="66392">
                  <a:moveTo>
                    <a:pt x="0" y="0"/>
                  </a:moveTo>
                  <a:lnTo>
                    <a:pt x="187105" y="0"/>
                  </a:lnTo>
                  <a:lnTo>
                    <a:pt x="187105" y="66392"/>
                  </a:lnTo>
                  <a:lnTo>
                    <a:pt x="3018" y="6639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00">
                <a:alpha val="70195"/>
              </a:srgbClr>
            </a:solidFill>
            <a:ln w="3175" cap="flat" cmpd="sng">
              <a:solidFill>
                <a:schemeClr val="tx1"/>
              </a:solidFill>
              <a:prstDash val="dash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zh-CN" altLang="en-US" sz="1285"/>
            </a:p>
          </p:txBody>
        </p:sp>
        <p:sp>
          <p:nvSpPr>
            <p:cNvPr id="23567" name="Freeform 21"/>
            <p:cNvSpPr/>
            <p:nvPr/>
          </p:nvSpPr>
          <p:spPr>
            <a:xfrm>
              <a:off x="8525003" y="4449760"/>
              <a:ext cx="181527" cy="7702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65771" y="0"/>
                </a:cxn>
                <a:cxn ang="0">
                  <a:pos x="165771" y="120295"/>
                </a:cxn>
                <a:cxn ang="0">
                  <a:pos x="2674" y="120295"/>
                </a:cxn>
                <a:cxn ang="0">
                  <a:pos x="0" y="0"/>
                </a:cxn>
              </a:cxnLst>
              <a:pathLst>
                <a:path w="187105" h="66392">
                  <a:moveTo>
                    <a:pt x="0" y="0"/>
                  </a:moveTo>
                  <a:lnTo>
                    <a:pt x="187105" y="0"/>
                  </a:lnTo>
                  <a:lnTo>
                    <a:pt x="187105" y="66392"/>
                  </a:lnTo>
                  <a:lnTo>
                    <a:pt x="3018" y="6639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8000">
                <a:alpha val="70195"/>
              </a:srgbClr>
            </a:solidFill>
            <a:ln w="3175" cap="flat" cmpd="sng">
              <a:solidFill>
                <a:schemeClr val="tx1"/>
              </a:solidFill>
              <a:prstDash val="dash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zh-CN" altLang="en-US" sz="1285"/>
            </a:p>
          </p:txBody>
        </p:sp>
        <p:sp>
          <p:nvSpPr>
            <p:cNvPr id="23568" name="Freeform 22"/>
            <p:cNvSpPr/>
            <p:nvPr/>
          </p:nvSpPr>
          <p:spPr>
            <a:xfrm>
              <a:off x="9217182" y="4381688"/>
              <a:ext cx="671821" cy="45321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30784" y="3034"/>
                </a:cxn>
                <a:cxn ang="0">
                  <a:pos x="230784" y="127358"/>
                </a:cxn>
                <a:cxn ang="0">
                  <a:pos x="668374" y="124326"/>
                </a:cxn>
                <a:cxn ang="0">
                  <a:pos x="665376" y="454849"/>
                </a:cxn>
                <a:cxn ang="0">
                  <a:pos x="0" y="454849"/>
                </a:cxn>
                <a:cxn ang="0">
                  <a:pos x="0" y="0"/>
                </a:cxn>
              </a:cxnLst>
              <a:pathLst>
                <a:path w="672974" h="452673">
                  <a:moveTo>
                    <a:pt x="0" y="0"/>
                  </a:moveTo>
                  <a:lnTo>
                    <a:pt x="232372" y="3018"/>
                  </a:lnTo>
                  <a:lnTo>
                    <a:pt x="232372" y="126749"/>
                  </a:lnTo>
                  <a:lnTo>
                    <a:pt x="672974" y="123731"/>
                  </a:lnTo>
                  <a:lnTo>
                    <a:pt x="669956" y="452673"/>
                  </a:lnTo>
                  <a:lnTo>
                    <a:pt x="0" y="452673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9525">
              <a:noFill/>
            </a:ln>
          </p:spPr>
          <p:txBody>
            <a:bodyPr/>
            <a:p>
              <a:endParaRPr lang="zh-CN" altLang="en-US" sz="1285"/>
            </a:p>
          </p:txBody>
        </p:sp>
        <p:sp>
          <p:nvSpPr>
            <p:cNvPr id="23569" name="Freeform 23"/>
            <p:cNvSpPr/>
            <p:nvPr/>
          </p:nvSpPr>
          <p:spPr>
            <a:xfrm>
              <a:off x="609051" y="3197593"/>
              <a:ext cx="2580403" cy="566073"/>
            </a:xfrm>
            <a:custGeom>
              <a:avLst/>
              <a:gdLst/>
              <a:ahLst/>
              <a:cxnLst>
                <a:cxn ang="0">
                  <a:pos x="10894" y="4745"/>
                </a:cxn>
                <a:cxn ang="0">
                  <a:pos x="0" y="298909"/>
                </a:cxn>
                <a:cxn ang="0">
                  <a:pos x="2069853" y="303653"/>
                </a:cxn>
                <a:cxn ang="0">
                  <a:pos x="2069853" y="189783"/>
                </a:cxn>
                <a:cxn ang="0">
                  <a:pos x="2570973" y="189783"/>
                </a:cxn>
                <a:cxn ang="0">
                  <a:pos x="2581867" y="0"/>
                </a:cxn>
                <a:cxn ang="0">
                  <a:pos x="10894" y="4745"/>
                </a:cxn>
              </a:cxnLst>
              <a:pathLst>
                <a:path w="2579915" h="696686">
                  <a:moveTo>
                    <a:pt x="10886" y="10886"/>
                  </a:moveTo>
                  <a:lnTo>
                    <a:pt x="0" y="685800"/>
                  </a:lnTo>
                  <a:lnTo>
                    <a:pt x="2068286" y="696686"/>
                  </a:lnTo>
                  <a:lnTo>
                    <a:pt x="2068286" y="435428"/>
                  </a:lnTo>
                  <a:lnTo>
                    <a:pt x="2569029" y="435428"/>
                  </a:lnTo>
                  <a:lnTo>
                    <a:pt x="2579915" y="0"/>
                  </a:lnTo>
                  <a:lnTo>
                    <a:pt x="10886" y="10886"/>
                  </a:lnTo>
                  <a:close/>
                </a:path>
              </a:pathLst>
            </a:custGeom>
            <a:noFill/>
            <a:ln w="9525">
              <a:noFill/>
            </a:ln>
          </p:spPr>
          <p:txBody>
            <a:bodyPr/>
            <a:p>
              <a:endParaRPr lang="zh-CN" altLang="en-US" sz="1285"/>
            </a:p>
          </p:txBody>
        </p:sp>
        <p:sp>
          <p:nvSpPr>
            <p:cNvPr id="23570" name="Rounded Rectangle 24"/>
            <p:cNvSpPr/>
            <p:nvPr/>
          </p:nvSpPr>
          <p:spPr>
            <a:xfrm>
              <a:off x="10830570" y="3231629"/>
              <a:ext cx="1296140" cy="532036"/>
            </a:xfrm>
            <a:prstGeom prst="roundRect">
              <a:avLst>
                <a:gd name="adj" fmla="val 16667"/>
              </a:avLst>
            </a:prstGeom>
            <a:noFill/>
            <a:ln w="25400" cap="flat" cmpd="sng">
              <a:solidFill>
                <a:srgbClr val="0070C0"/>
              </a:solidFill>
              <a:prstDash val="dash"/>
              <a:round/>
              <a:headEnd type="none" w="med" len="med"/>
              <a:tailEnd type="none" w="med" len="med"/>
            </a:ln>
          </p:spPr>
          <p:txBody>
            <a:bodyPr anchor="ctr"/>
            <a:p>
              <a:endParaRPr lang="zh-CN" altLang="en-US" sz="1285" dirty="0">
                <a:solidFill>
                  <a:srgbClr val="FFFFFF"/>
                </a:solidFill>
                <a:latin typeface="Calibri" panose="020F0502020204030204" pitchFamily="34" charset="0"/>
                <a:ea typeface="宋体" panose="02010600030101010101" pitchFamily="2" charset="-122"/>
              </a:endParaRPr>
            </a:p>
          </p:txBody>
        </p:sp>
      </p:grpSp>
      <p:sp>
        <p:nvSpPr>
          <p:cNvPr id="23571" name="TextBox 35"/>
          <p:cNvSpPr txBox="1"/>
          <p:nvPr/>
        </p:nvSpPr>
        <p:spPr>
          <a:xfrm>
            <a:off x="8658679" y="6233206"/>
            <a:ext cx="1370920" cy="289560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txBody>
          <a:bodyPr anchor="t">
            <a:spAutoFit/>
          </a:bodyPr>
          <a:p>
            <a:endParaRPr lang="zh-CN" altLang="en-US" sz="1285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23573" name="Rectangle 3"/>
          <p:cNvSpPr txBox="1"/>
          <p:nvPr/>
        </p:nvSpPr>
        <p:spPr>
          <a:xfrm>
            <a:off x="5077732" y="383268"/>
            <a:ext cx="2522991" cy="247196"/>
          </a:xfrm>
          <a:prstGeom prst="rect">
            <a:avLst/>
          </a:prstGeom>
          <a:noFill/>
          <a:ln w="9525">
            <a:noFill/>
          </a:ln>
        </p:spPr>
        <p:txBody>
          <a:bodyPr lIns="91429" tIns="45715" rIns="91429" bIns="45715" anchor="ctr"/>
          <a:p>
            <a:r>
              <a:rPr lang="en-US" altLang="zh-CN" sz="2400" b="1" dirty="0">
                <a:latin typeface="Calibri" panose="020F0502020204030204" pitchFamily="34" charset="0"/>
                <a:ea typeface="宋体" panose="02010600030101010101" pitchFamily="2" charset="-122"/>
              </a:rPr>
              <a:t>T2   </a:t>
            </a:r>
            <a:r>
              <a:rPr lang="zh-CN" altLang="en-US" sz="2400" b="1" dirty="0">
                <a:latin typeface="Calibri" panose="020F0502020204030204" pitchFamily="34" charset="0"/>
                <a:ea typeface="宋体" panose="02010600030101010101" pitchFamily="2" charset="-122"/>
              </a:rPr>
              <a:t>到达厅</a:t>
            </a:r>
            <a:r>
              <a:rPr lang="zh-CN" altLang="en-US" sz="2400" b="1" dirty="0">
                <a:latin typeface="Arial" panose="020B0604020202020204" pitchFamily="34" charset="0"/>
                <a:ea typeface="宋体" panose="02010600030101010101" pitchFamily="2" charset="-122"/>
              </a:rPr>
              <a:t>   </a:t>
            </a:r>
            <a:endParaRPr lang="zh-CN" altLang="en-US" sz="2400" b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23574" name="AutoShape 154"/>
          <p:cNvSpPr/>
          <p:nvPr/>
        </p:nvSpPr>
        <p:spPr>
          <a:xfrm>
            <a:off x="2906395" y="4514215"/>
            <a:ext cx="1379855" cy="427355"/>
          </a:xfrm>
          <a:prstGeom prst="borderCallout2">
            <a:avLst>
              <a:gd name="adj1" fmla="val 51134"/>
              <a:gd name="adj2" fmla="val 100505"/>
              <a:gd name="adj3" fmla="val 51134"/>
              <a:gd name="adj4" fmla="val 110778"/>
              <a:gd name="adj5" fmla="val -138038"/>
              <a:gd name="adj6" fmla="val 112241"/>
            </a:avLst>
          </a:prstGeom>
          <a:solidFill>
            <a:schemeClr val="bg1"/>
          </a:solidFill>
          <a:ln w="6350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65305" tIns="32652" rIns="65305" bIns="32652" anchor="ctr"/>
          <a:p>
            <a:pPr defTabSz="911225"/>
            <a:r>
              <a:rPr lang="zh-CN" altLang="en-US" sz="770" b="1" dirty="0">
                <a:latin typeface="Arial" panose="020B0604020202020204" pitchFamily="34" charset="0"/>
                <a:ea typeface="宋体" panose="02010600030101010101" pitchFamily="2" charset="-122"/>
              </a:rPr>
              <a:t>便利店</a:t>
            </a:r>
            <a:endParaRPr lang="zh-CN" altLang="en-US" sz="770" b="1" dirty="0"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pPr defTabSz="911225"/>
            <a:r>
              <a:rPr lang="en-US" altLang="zh-CN" sz="770" b="1" dirty="0">
                <a:latin typeface="Arial" panose="020B0604020202020204" pitchFamily="34" charset="0"/>
                <a:ea typeface="宋体" panose="02010600030101010101" pitchFamily="2" charset="-122"/>
              </a:rPr>
              <a:t>ARR-R-5D  (</a:t>
            </a:r>
            <a:r>
              <a:rPr lang="zh-CN" altLang="en-US" sz="770" b="1" dirty="0">
                <a:latin typeface="Arial" panose="020B0604020202020204" pitchFamily="34" charset="0"/>
                <a:ea typeface="宋体" panose="02010600030101010101" pitchFamily="2" charset="-122"/>
              </a:rPr>
              <a:t>73</a:t>
            </a:r>
            <a:r>
              <a:rPr lang="en-US" altLang="zh-CN" sz="770" b="1" dirty="0">
                <a:latin typeface="Arial" panose="020B0604020202020204" pitchFamily="34" charset="0"/>
                <a:ea typeface="宋体" panose="02010600030101010101" pitchFamily="2" charset="-122"/>
              </a:rPr>
              <a:t>m</a:t>
            </a:r>
            <a:r>
              <a:rPr lang="en-US" altLang="zh-CN" sz="770" b="1" baseline="30000" dirty="0">
                <a:latin typeface="Arial" panose="020B0604020202020204" pitchFamily="34" charset="0"/>
                <a:ea typeface="宋体" panose="02010600030101010101" pitchFamily="2" charset="-122"/>
              </a:rPr>
              <a:t>2</a:t>
            </a:r>
            <a:r>
              <a:rPr lang="en-US" altLang="zh-CN" sz="770" b="1" dirty="0">
                <a:latin typeface="Arial" panose="020B0604020202020204" pitchFamily="34" charset="0"/>
                <a:ea typeface="宋体" panose="02010600030101010101" pitchFamily="2" charset="-122"/>
              </a:rPr>
              <a:t>)</a:t>
            </a:r>
            <a:endParaRPr lang="en-US" altLang="zh-CN" sz="770" b="1" dirty="0"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pPr defTabSz="911225"/>
            <a:endParaRPr lang="zh-CN" altLang="zh-CN" sz="670" b="1" dirty="0">
              <a:solidFill>
                <a:schemeClr val="accent1"/>
              </a:solidFill>
              <a:latin typeface="Arial" panose="020B0604020202020204" pitchFamily="34" charset="0"/>
              <a:ea typeface="宋体" panose="02010600030101010101" pitchFamily="2" charset="-122"/>
              <a:sym typeface="+mn-ea"/>
            </a:endParaRPr>
          </a:p>
        </p:txBody>
      </p:sp>
      <p:sp>
        <p:nvSpPr>
          <p:cNvPr id="23576" name="Rectangle 48"/>
          <p:cNvSpPr/>
          <p:nvPr/>
        </p:nvSpPr>
        <p:spPr>
          <a:xfrm rot="-5400000">
            <a:off x="2207759" y="2515054"/>
            <a:ext cx="115661" cy="68036"/>
          </a:xfrm>
          <a:prstGeom prst="rect">
            <a:avLst/>
          </a:prstGeom>
          <a:solidFill>
            <a:srgbClr val="99CC00"/>
          </a:solidFill>
          <a:ln w="3175" cap="flat" cmpd="sng">
            <a:solidFill>
              <a:srgbClr val="000000"/>
            </a:solidFill>
            <a:prstDash val="dash"/>
            <a:miter/>
            <a:headEnd type="none" w="med" len="med"/>
            <a:tailEnd type="none" w="med" len="med"/>
          </a:ln>
        </p:spPr>
        <p:txBody>
          <a:bodyPr vert="eaVert" lIns="65305" tIns="32652" rIns="65305" bIns="32652" anchor="ctr"/>
          <a:p>
            <a:pPr algn="ctr" defTabSz="913130"/>
            <a:endParaRPr lang="zh-CN" altLang="en-US" sz="1285" dirty="0">
              <a:solidFill>
                <a:srgbClr val="FFFFFF"/>
              </a:solidFill>
              <a:latin typeface="Trebuchet MS" panose="020B0603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23577" name="Rectangle 49"/>
          <p:cNvSpPr/>
          <p:nvPr/>
        </p:nvSpPr>
        <p:spPr>
          <a:xfrm rot="-5400000">
            <a:off x="2144259" y="2645456"/>
            <a:ext cx="73705" cy="53294"/>
          </a:xfrm>
          <a:prstGeom prst="rect">
            <a:avLst/>
          </a:prstGeom>
          <a:solidFill>
            <a:srgbClr val="FFFF00"/>
          </a:solidFill>
          <a:ln w="3175" cap="flat" cmpd="sng">
            <a:solidFill>
              <a:srgbClr val="000000"/>
            </a:solidFill>
            <a:prstDash val="dash"/>
            <a:miter/>
            <a:headEnd type="none" w="med" len="med"/>
            <a:tailEnd type="none" w="med" len="med"/>
          </a:ln>
        </p:spPr>
        <p:txBody>
          <a:bodyPr vert="eaVert" lIns="65305" tIns="32652" rIns="65305" bIns="32652" anchor="ctr"/>
          <a:p>
            <a:pPr algn="ctr" defTabSz="913130"/>
            <a:endParaRPr lang="zh-CN" altLang="en-US" sz="1285" dirty="0">
              <a:solidFill>
                <a:srgbClr val="FFFFFF"/>
              </a:solidFill>
              <a:latin typeface="Trebuchet MS" panose="020B0603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23578" name="Rectangle 50"/>
          <p:cNvSpPr/>
          <p:nvPr/>
        </p:nvSpPr>
        <p:spPr>
          <a:xfrm rot="-5400000">
            <a:off x="2148795" y="2732768"/>
            <a:ext cx="61232" cy="49893"/>
          </a:xfrm>
          <a:prstGeom prst="rect">
            <a:avLst/>
          </a:prstGeom>
          <a:solidFill>
            <a:srgbClr val="808000"/>
          </a:solidFill>
          <a:ln w="3175" cap="flat" cmpd="sng">
            <a:solidFill>
              <a:srgbClr val="000000"/>
            </a:solidFill>
            <a:prstDash val="dash"/>
            <a:miter/>
            <a:headEnd type="none" w="med" len="med"/>
            <a:tailEnd type="none" w="med" len="med"/>
          </a:ln>
        </p:spPr>
        <p:txBody>
          <a:bodyPr vert="eaVert" lIns="65305" tIns="32652" rIns="65305" bIns="32652" anchor="ctr"/>
          <a:p>
            <a:pPr algn="ctr" defTabSz="913130"/>
            <a:endParaRPr lang="zh-CN" altLang="en-US" sz="1285" dirty="0">
              <a:solidFill>
                <a:srgbClr val="FFFFFF"/>
              </a:solidFill>
              <a:latin typeface="Trebuchet MS" panose="020B0603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23583" name="Rectangle 308"/>
          <p:cNvSpPr/>
          <p:nvPr/>
        </p:nvSpPr>
        <p:spPr>
          <a:xfrm>
            <a:off x="5595938" y="4143375"/>
            <a:ext cx="13607" cy="13607"/>
          </a:xfrm>
          <a:prstGeom prst="rect">
            <a:avLst/>
          </a:prstGeom>
          <a:solidFill>
            <a:srgbClr val="FF0000"/>
          </a:solidFill>
          <a:ln w="3175" cap="flat" cmpd="sng">
            <a:solidFill>
              <a:srgbClr val="385D8A"/>
            </a:solidFill>
            <a:prstDash val="solid"/>
            <a:miter/>
            <a:headEnd type="none" w="med" len="med"/>
            <a:tailEnd type="none" w="med" len="med"/>
          </a:ln>
        </p:spPr>
        <p:txBody>
          <a:bodyPr anchor="ctr"/>
          <a:p>
            <a:pPr algn="ctr"/>
            <a:endParaRPr lang="zh-CN" altLang="en-US" sz="1285" dirty="0">
              <a:solidFill>
                <a:srgbClr val="FFFFFF"/>
              </a:solidFill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  <p:sp>
        <p:nvSpPr>
          <p:cNvPr id="23584" name="Rectangle 308"/>
          <p:cNvSpPr/>
          <p:nvPr/>
        </p:nvSpPr>
        <p:spPr>
          <a:xfrm>
            <a:off x="5598206" y="4128634"/>
            <a:ext cx="13607" cy="13607"/>
          </a:xfrm>
          <a:prstGeom prst="rect">
            <a:avLst/>
          </a:prstGeom>
          <a:solidFill>
            <a:srgbClr val="FF0000"/>
          </a:solidFill>
          <a:ln w="3175" cap="flat" cmpd="sng">
            <a:solidFill>
              <a:srgbClr val="385D8A"/>
            </a:solidFill>
            <a:prstDash val="solid"/>
            <a:miter/>
            <a:headEnd type="none" w="med" len="med"/>
            <a:tailEnd type="none" w="med" len="med"/>
          </a:ln>
        </p:spPr>
        <p:txBody>
          <a:bodyPr anchor="ctr"/>
          <a:p>
            <a:pPr algn="ctr"/>
            <a:endParaRPr lang="zh-CN" altLang="en-US" sz="1285" dirty="0">
              <a:solidFill>
                <a:srgbClr val="FFFFFF"/>
              </a:solidFill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  <p:sp>
        <p:nvSpPr>
          <p:cNvPr id="23585" name="Rectangle 308"/>
          <p:cNvSpPr/>
          <p:nvPr/>
        </p:nvSpPr>
        <p:spPr>
          <a:xfrm>
            <a:off x="5592536" y="4159250"/>
            <a:ext cx="13607" cy="13607"/>
          </a:xfrm>
          <a:prstGeom prst="rect">
            <a:avLst/>
          </a:prstGeom>
          <a:solidFill>
            <a:srgbClr val="FF0000"/>
          </a:solidFill>
          <a:ln w="3175" cap="flat" cmpd="sng">
            <a:solidFill>
              <a:srgbClr val="385D8A"/>
            </a:solidFill>
            <a:prstDash val="solid"/>
            <a:miter/>
            <a:headEnd type="none" w="med" len="med"/>
            <a:tailEnd type="none" w="med" len="med"/>
          </a:ln>
        </p:spPr>
        <p:txBody>
          <a:bodyPr anchor="ctr"/>
          <a:p>
            <a:pPr algn="ctr"/>
            <a:endParaRPr lang="zh-CN" altLang="en-US" sz="1285" dirty="0">
              <a:solidFill>
                <a:srgbClr val="FFFFFF"/>
              </a:solidFill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  <p:sp>
        <p:nvSpPr>
          <p:cNvPr id="23586" name="Rectangle 308"/>
          <p:cNvSpPr/>
          <p:nvPr/>
        </p:nvSpPr>
        <p:spPr>
          <a:xfrm>
            <a:off x="6061982" y="4125232"/>
            <a:ext cx="13607" cy="13607"/>
          </a:xfrm>
          <a:prstGeom prst="rect">
            <a:avLst/>
          </a:prstGeom>
          <a:solidFill>
            <a:srgbClr val="FF0000"/>
          </a:solidFill>
          <a:ln w="3175" cap="flat" cmpd="sng">
            <a:solidFill>
              <a:srgbClr val="385D8A"/>
            </a:solidFill>
            <a:prstDash val="solid"/>
            <a:miter/>
            <a:headEnd type="none" w="med" len="med"/>
            <a:tailEnd type="none" w="med" len="med"/>
          </a:ln>
        </p:spPr>
        <p:txBody>
          <a:bodyPr anchor="ctr"/>
          <a:p>
            <a:pPr algn="ctr"/>
            <a:endParaRPr lang="zh-CN" altLang="en-US" sz="1285" dirty="0">
              <a:solidFill>
                <a:srgbClr val="FFFFFF"/>
              </a:solidFill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  <p:sp>
        <p:nvSpPr>
          <p:cNvPr id="23587" name="Rectangle 308"/>
          <p:cNvSpPr/>
          <p:nvPr/>
        </p:nvSpPr>
        <p:spPr>
          <a:xfrm>
            <a:off x="6065384" y="4141107"/>
            <a:ext cx="13607" cy="13607"/>
          </a:xfrm>
          <a:prstGeom prst="rect">
            <a:avLst/>
          </a:prstGeom>
          <a:solidFill>
            <a:srgbClr val="FF0000"/>
          </a:solidFill>
          <a:ln w="3175" cap="flat" cmpd="sng">
            <a:solidFill>
              <a:srgbClr val="385D8A"/>
            </a:solidFill>
            <a:prstDash val="solid"/>
            <a:miter/>
            <a:headEnd type="none" w="med" len="med"/>
            <a:tailEnd type="none" w="med" len="med"/>
          </a:ln>
        </p:spPr>
        <p:txBody>
          <a:bodyPr anchor="ctr"/>
          <a:p>
            <a:pPr algn="ctr"/>
            <a:endParaRPr lang="zh-CN" altLang="en-US" sz="1285" dirty="0">
              <a:solidFill>
                <a:srgbClr val="FFFFFF"/>
              </a:solidFill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  <p:sp>
        <p:nvSpPr>
          <p:cNvPr id="23588" name="Rectangle 308"/>
          <p:cNvSpPr/>
          <p:nvPr/>
        </p:nvSpPr>
        <p:spPr>
          <a:xfrm>
            <a:off x="6068786" y="4155849"/>
            <a:ext cx="13607" cy="13607"/>
          </a:xfrm>
          <a:prstGeom prst="rect">
            <a:avLst/>
          </a:prstGeom>
          <a:solidFill>
            <a:srgbClr val="FF0000"/>
          </a:solidFill>
          <a:ln w="3175" cap="flat" cmpd="sng">
            <a:solidFill>
              <a:srgbClr val="385D8A"/>
            </a:solidFill>
            <a:prstDash val="solid"/>
            <a:miter/>
            <a:headEnd type="none" w="med" len="med"/>
            <a:tailEnd type="none" w="med" len="med"/>
          </a:ln>
        </p:spPr>
        <p:txBody>
          <a:bodyPr anchor="ctr"/>
          <a:p>
            <a:pPr algn="ctr"/>
            <a:endParaRPr lang="zh-CN" altLang="en-US" sz="1285" dirty="0">
              <a:solidFill>
                <a:srgbClr val="FFFFFF"/>
              </a:solidFill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  <p:sp>
        <p:nvSpPr>
          <p:cNvPr id="23589" name="Line 38"/>
          <p:cNvSpPr/>
          <p:nvPr/>
        </p:nvSpPr>
        <p:spPr>
          <a:xfrm>
            <a:off x="5066393" y="3973286"/>
            <a:ext cx="0" cy="45357"/>
          </a:xfrm>
          <a:prstGeom prst="line">
            <a:avLst/>
          </a:prstGeom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3590" name="Line 39"/>
          <p:cNvSpPr/>
          <p:nvPr/>
        </p:nvSpPr>
        <p:spPr>
          <a:xfrm>
            <a:off x="6626679" y="3968750"/>
            <a:ext cx="0" cy="54429"/>
          </a:xfrm>
          <a:prstGeom prst="line">
            <a:avLst/>
          </a:prstGeom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3591" name="Rectangle 40"/>
          <p:cNvSpPr/>
          <p:nvPr/>
        </p:nvSpPr>
        <p:spPr>
          <a:xfrm>
            <a:off x="2156732" y="2490107"/>
            <a:ext cx="68036" cy="102054"/>
          </a:xfrm>
          <a:prstGeom prst="rect">
            <a:avLst/>
          </a:prstGeom>
          <a:noFill/>
          <a:ln w="9525" cap="flat" cmpd="sng">
            <a:solidFill>
              <a:srgbClr val="FF00FF"/>
            </a:solidFill>
            <a:prstDash val="dash"/>
            <a:miter/>
            <a:headEnd type="none" w="med" len="med"/>
            <a:tailEnd type="none" w="med" len="med"/>
          </a:ln>
        </p:spPr>
        <p:txBody>
          <a:bodyPr wrap="none" anchor="ctr"/>
          <a:p>
            <a:endParaRPr lang="zh-CN" altLang="en-US" sz="1285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23592" name="Line 41"/>
          <p:cNvSpPr/>
          <p:nvPr/>
        </p:nvSpPr>
        <p:spPr>
          <a:xfrm>
            <a:off x="2163536" y="2507116"/>
            <a:ext cx="44224" cy="0"/>
          </a:xfrm>
          <a:prstGeom prst="line">
            <a:avLst/>
          </a:prstGeom>
          <a:ln w="9525" cap="flat" cmpd="sng">
            <a:solidFill>
              <a:schemeClr val="tx1"/>
            </a:solidFill>
            <a:prstDash val="sysDot"/>
            <a:round/>
            <a:headEnd type="none" w="med" len="med"/>
            <a:tailEnd type="none" w="med" len="med"/>
          </a:ln>
        </p:spPr>
      </p:sp>
      <p:sp>
        <p:nvSpPr>
          <p:cNvPr id="23593" name="Line 42"/>
          <p:cNvSpPr/>
          <p:nvPr/>
        </p:nvSpPr>
        <p:spPr>
          <a:xfrm>
            <a:off x="2166938" y="2575152"/>
            <a:ext cx="44223" cy="0"/>
          </a:xfrm>
          <a:prstGeom prst="line">
            <a:avLst/>
          </a:prstGeom>
          <a:ln w="9525" cap="flat" cmpd="sng">
            <a:solidFill>
              <a:schemeClr val="tx1"/>
            </a:solidFill>
            <a:prstDash val="sysDot"/>
            <a:round/>
            <a:headEnd type="none" w="med" len="med"/>
            <a:tailEnd type="none" w="med" len="med"/>
          </a:ln>
        </p:spPr>
      </p:sp>
      <p:sp>
        <p:nvSpPr>
          <p:cNvPr id="23594" name="Line 43"/>
          <p:cNvSpPr/>
          <p:nvPr/>
        </p:nvSpPr>
        <p:spPr>
          <a:xfrm>
            <a:off x="2166938" y="2561545"/>
            <a:ext cx="44223" cy="0"/>
          </a:xfrm>
          <a:prstGeom prst="line">
            <a:avLst/>
          </a:prstGeom>
          <a:ln w="9525" cap="flat" cmpd="sng">
            <a:solidFill>
              <a:schemeClr val="tx1"/>
            </a:solidFill>
            <a:prstDash val="sysDot"/>
            <a:round/>
            <a:headEnd type="none" w="med" len="med"/>
            <a:tailEnd type="none" w="med" len="med"/>
          </a:ln>
        </p:spPr>
      </p:sp>
      <p:sp>
        <p:nvSpPr>
          <p:cNvPr id="23595" name="Line 44"/>
          <p:cNvSpPr/>
          <p:nvPr/>
        </p:nvSpPr>
        <p:spPr>
          <a:xfrm>
            <a:off x="2166938" y="2547938"/>
            <a:ext cx="44223" cy="0"/>
          </a:xfrm>
          <a:prstGeom prst="line">
            <a:avLst/>
          </a:prstGeom>
          <a:ln w="9525" cap="flat" cmpd="sng">
            <a:solidFill>
              <a:schemeClr val="tx1"/>
            </a:solidFill>
            <a:prstDash val="sysDot"/>
            <a:round/>
            <a:headEnd type="none" w="med" len="med"/>
            <a:tailEnd type="none" w="med" len="med"/>
          </a:ln>
        </p:spPr>
      </p:sp>
      <p:sp>
        <p:nvSpPr>
          <p:cNvPr id="23596" name="Line 45"/>
          <p:cNvSpPr/>
          <p:nvPr/>
        </p:nvSpPr>
        <p:spPr>
          <a:xfrm>
            <a:off x="2163536" y="2534331"/>
            <a:ext cx="44224" cy="0"/>
          </a:xfrm>
          <a:prstGeom prst="line">
            <a:avLst/>
          </a:prstGeom>
          <a:ln w="9525" cap="flat" cmpd="sng">
            <a:solidFill>
              <a:schemeClr val="tx1"/>
            </a:solidFill>
            <a:prstDash val="sysDot"/>
            <a:round/>
            <a:headEnd type="none" w="med" len="med"/>
            <a:tailEnd type="none" w="med" len="med"/>
          </a:ln>
        </p:spPr>
      </p:sp>
      <p:sp>
        <p:nvSpPr>
          <p:cNvPr id="23597" name="Line 46"/>
          <p:cNvSpPr/>
          <p:nvPr/>
        </p:nvSpPr>
        <p:spPr>
          <a:xfrm>
            <a:off x="2163536" y="2520724"/>
            <a:ext cx="44224" cy="0"/>
          </a:xfrm>
          <a:prstGeom prst="line">
            <a:avLst/>
          </a:prstGeom>
          <a:ln w="9525" cap="flat" cmpd="sng">
            <a:solidFill>
              <a:schemeClr val="tx1"/>
            </a:solidFill>
            <a:prstDash val="sysDot"/>
            <a:round/>
            <a:headEnd type="none" w="med" len="med"/>
            <a:tailEnd type="none" w="med" len="med"/>
          </a:ln>
        </p:spPr>
      </p:sp>
      <p:sp>
        <p:nvSpPr>
          <p:cNvPr id="23601" name="Rectangle 51"/>
          <p:cNvSpPr/>
          <p:nvPr/>
        </p:nvSpPr>
        <p:spPr>
          <a:xfrm>
            <a:off x="2156732" y="5027839"/>
            <a:ext cx="63500" cy="139474"/>
          </a:xfrm>
          <a:prstGeom prst="rect">
            <a:avLst/>
          </a:prstGeom>
          <a:noFill/>
          <a:ln w="9525" cap="flat" cmpd="sng">
            <a:solidFill>
              <a:srgbClr val="FF00FF"/>
            </a:solidFill>
            <a:prstDash val="dash"/>
            <a:miter/>
            <a:headEnd type="none" w="med" len="med"/>
            <a:tailEnd type="none" w="med" len="med"/>
          </a:ln>
        </p:spPr>
        <p:txBody>
          <a:bodyPr wrap="none" anchor="ctr"/>
          <a:p>
            <a:endParaRPr lang="zh-CN" altLang="en-US" sz="1285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23602" name="Line 52"/>
          <p:cNvSpPr/>
          <p:nvPr/>
        </p:nvSpPr>
        <p:spPr>
          <a:xfrm>
            <a:off x="2156732" y="5041446"/>
            <a:ext cx="61232" cy="0"/>
          </a:xfrm>
          <a:prstGeom prst="line">
            <a:avLst/>
          </a:prstGeom>
          <a:ln w="9525" cap="flat" cmpd="sng">
            <a:solidFill>
              <a:schemeClr val="tx1"/>
            </a:solidFill>
            <a:prstDash val="sysDot"/>
            <a:round/>
            <a:headEnd type="none" w="med" len="med"/>
            <a:tailEnd type="none" w="med" len="med"/>
          </a:ln>
        </p:spPr>
      </p:sp>
      <p:sp>
        <p:nvSpPr>
          <p:cNvPr id="23603" name="Line 53"/>
          <p:cNvSpPr/>
          <p:nvPr/>
        </p:nvSpPr>
        <p:spPr>
          <a:xfrm>
            <a:off x="2160134" y="5051652"/>
            <a:ext cx="61232" cy="0"/>
          </a:xfrm>
          <a:prstGeom prst="line">
            <a:avLst/>
          </a:prstGeom>
          <a:ln w="9525" cap="flat" cmpd="sng">
            <a:solidFill>
              <a:schemeClr val="tx1"/>
            </a:solidFill>
            <a:prstDash val="sysDot"/>
            <a:round/>
            <a:headEnd type="none" w="med" len="med"/>
            <a:tailEnd type="none" w="med" len="med"/>
          </a:ln>
        </p:spPr>
      </p:sp>
      <p:sp>
        <p:nvSpPr>
          <p:cNvPr id="23604" name="Line 54"/>
          <p:cNvSpPr/>
          <p:nvPr/>
        </p:nvSpPr>
        <p:spPr>
          <a:xfrm>
            <a:off x="2156732" y="5065259"/>
            <a:ext cx="61232" cy="0"/>
          </a:xfrm>
          <a:prstGeom prst="line">
            <a:avLst/>
          </a:prstGeom>
          <a:ln w="9525" cap="flat" cmpd="sng">
            <a:solidFill>
              <a:schemeClr val="tx1"/>
            </a:solidFill>
            <a:prstDash val="sysDot"/>
            <a:round/>
            <a:headEnd type="none" w="med" len="med"/>
            <a:tailEnd type="none" w="med" len="med"/>
          </a:ln>
        </p:spPr>
      </p:sp>
      <p:sp>
        <p:nvSpPr>
          <p:cNvPr id="23605" name="Line 55"/>
          <p:cNvSpPr/>
          <p:nvPr/>
        </p:nvSpPr>
        <p:spPr>
          <a:xfrm>
            <a:off x="2160134" y="5082268"/>
            <a:ext cx="61232" cy="0"/>
          </a:xfrm>
          <a:prstGeom prst="line">
            <a:avLst/>
          </a:prstGeom>
          <a:ln w="9525" cap="flat" cmpd="sng">
            <a:solidFill>
              <a:schemeClr val="tx1"/>
            </a:solidFill>
            <a:prstDash val="sysDot"/>
            <a:round/>
            <a:headEnd type="none" w="med" len="med"/>
            <a:tailEnd type="none" w="med" len="med"/>
          </a:ln>
        </p:spPr>
      </p:sp>
      <p:sp>
        <p:nvSpPr>
          <p:cNvPr id="23606" name="Line 56"/>
          <p:cNvSpPr/>
          <p:nvPr/>
        </p:nvSpPr>
        <p:spPr>
          <a:xfrm>
            <a:off x="2160134" y="5095875"/>
            <a:ext cx="61232" cy="0"/>
          </a:xfrm>
          <a:prstGeom prst="line">
            <a:avLst/>
          </a:prstGeom>
          <a:ln w="9525" cap="flat" cmpd="sng">
            <a:solidFill>
              <a:schemeClr val="tx1"/>
            </a:solidFill>
            <a:prstDash val="sysDot"/>
            <a:round/>
            <a:headEnd type="none" w="med" len="med"/>
            <a:tailEnd type="none" w="med" len="med"/>
          </a:ln>
        </p:spPr>
      </p:sp>
      <p:sp>
        <p:nvSpPr>
          <p:cNvPr id="23607" name="Line 57"/>
          <p:cNvSpPr/>
          <p:nvPr/>
        </p:nvSpPr>
        <p:spPr>
          <a:xfrm>
            <a:off x="2156732" y="5109482"/>
            <a:ext cx="61232" cy="0"/>
          </a:xfrm>
          <a:prstGeom prst="line">
            <a:avLst/>
          </a:prstGeom>
          <a:ln w="9525" cap="flat" cmpd="sng">
            <a:solidFill>
              <a:schemeClr val="tx1"/>
            </a:solidFill>
            <a:prstDash val="sysDot"/>
            <a:round/>
            <a:headEnd type="none" w="med" len="med"/>
            <a:tailEnd type="none" w="med" len="med"/>
          </a:ln>
        </p:spPr>
      </p:sp>
      <p:sp>
        <p:nvSpPr>
          <p:cNvPr id="23608" name="Line 58"/>
          <p:cNvSpPr/>
          <p:nvPr/>
        </p:nvSpPr>
        <p:spPr>
          <a:xfrm>
            <a:off x="2160134" y="5126491"/>
            <a:ext cx="61232" cy="0"/>
          </a:xfrm>
          <a:prstGeom prst="line">
            <a:avLst/>
          </a:prstGeom>
          <a:ln w="9525" cap="flat" cmpd="sng">
            <a:solidFill>
              <a:schemeClr val="tx1"/>
            </a:solidFill>
            <a:prstDash val="sysDot"/>
            <a:round/>
            <a:headEnd type="none" w="med" len="med"/>
            <a:tailEnd type="none" w="med" len="med"/>
          </a:ln>
        </p:spPr>
      </p:sp>
      <p:sp>
        <p:nvSpPr>
          <p:cNvPr id="23609" name="Line 59"/>
          <p:cNvSpPr/>
          <p:nvPr/>
        </p:nvSpPr>
        <p:spPr>
          <a:xfrm>
            <a:off x="2156732" y="5143500"/>
            <a:ext cx="61232" cy="0"/>
          </a:xfrm>
          <a:prstGeom prst="line">
            <a:avLst/>
          </a:prstGeom>
          <a:ln w="9525" cap="flat" cmpd="sng">
            <a:solidFill>
              <a:schemeClr val="tx1"/>
            </a:solidFill>
            <a:prstDash val="sysDot"/>
            <a:round/>
            <a:headEnd type="none" w="med" len="med"/>
            <a:tailEnd type="none" w="med" len="med"/>
          </a:ln>
        </p:spPr>
      </p:sp>
      <p:sp>
        <p:nvSpPr>
          <p:cNvPr id="23612" name="Text Box 66"/>
          <p:cNvSpPr txBox="1"/>
          <p:nvPr/>
        </p:nvSpPr>
        <p:spPr>
          <a:xfrm>
            <a:off x="5783036" y="2275795"/>
            <a:ext cx="95250" cy="44223"/>
          </a:xfrm>
          <a:prstGeom prst="rect">
            <a:avLst/>
          </a:prstGeom>
          <a:solidFill>
            <a:srgbClr val="99CC00"/>
          </a:solidFill>
          <a:ln w="9525">
            <a:noFill/>
          </a:ln>
        </p:spPr>
        <p:txBody>
          <a:bodyPr anchor="t"/>
          <a:p>
            <a:pPr>
              <a:spcBef>
                <a:spcPct val="50000"/>
              </a:spcBef>
            </a:pPr>
            <a:endParaRPr lang="zh-CN" altLang="en-US" sz="1285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23613" name="Text Box 67"/>
          <p:cNvSpPr txBox="1"/>
          <p:nvPr/>
        </p:nvSpPr>
        <p:spPr>
          <a:xfrm>
            <a:off x="5837464" y="2371045"/>
            <a:ext cx="54429" cy="44223"/>
          </a:xfrm>
          <a:prstGeom prst="rect">
            <a:avLst/>
          </a:prstGeom>
          <a:solidFill>
            <a:srgbClr val="FFFF00"/>
          </a:solidFill>
          <a:ln w="9525">
            <a:noFill/>
          </a:ln>
        </p:spPr>
        <p:txBody>
          <a:bodyPr anchor="t"/>
          <a:p>
            <a:pPr>
              <a:spcBef>
                <a:spcPct val="50000"/>
              </a:spcBef>
            </a:pPr>
            <a:endParaRPr lang="zh-CN" altLang="en-US" sz="1285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23614" name="Text Box 68"/>
          <p:cNvSpPr txBox="1"/>
          <p:nvPr/>
        </p:nvSpPr>
        <p:spPr>
          <a:xfrm>
            <a:off x="5783036" y="2375581"/>
            <a:ext cx="49893" cy="39687"/>
          </a:xfrm>
          <a:prstGeom prst="rect">
            <a:avLst/>
          </a:prstGeom>
          <a:solidFill>
            <a:srgbClr val="808000"/>
          </a:solidFill>
          <a:ln w="9525">
            <a:noFill/>
          </a:ln>
        </p:spPr>
        <p:txBody>
          <a:bodyPr anchor="t"/>
          <a:p>
            <a:pPr>
              <a:spcBef>
                <a:spcPct val="50000"/>
              </a:spcBef>
            </a:pPr>
            <a:endParaRPr lang="zh-CN" altLang="en-US" sz="1285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23625" name="Text Box 79"/>
          <p:cNvSpPr txBox="1"/>
          <p:nvPr/>
        </p:nvSpPr>
        <p:spPr>
          <a:xfrm>
            <a:off x="4522107" y="3927929"/>
            <a:ext cx="408214" cy="178435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pPr>
              <a:spcBef>
                <a:spcPct val="50000"/>
              </a:spcBef>
            </a:pPr>
            <a:r>
              <a:rPr lang="zh-CN" altLang="en-US" sz="570" b="1" dirty="0">
                <a:latin typeface="Arial" panose="020B0604020202020204" pitchFamily="34" charset="0"/>
                <a:ea typeface="宋体" panose="02010600030101010101" pitchFamily="2" charset="-122"/>
              </a:rPr>
              <a:t>书刊</a:t>
            </a:r>
            <a:endParaRPr lang="zh-CN" altLang="en-US" sz="570" b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23630" name="Text Box 86"/>
          <p:cNvSpPr txBox="1"/>
          <p:nvPr/>
        </p:nvSpPr>
        <p:spPr>
          <a:xfrm>
            <a:off x="4286250" y="3973286"/>
            <a:ext cx="381000" cy="15748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pPr>
              <a:spcBef>
                <a:spcPct val="50000"/>
              </a:spcBef>
            </a:pPr>
            <a:r>
              <a:rPr lang="zh-CN" altLang="en-US" sz="430" b="1" dirty="0">
                <a:latin typeface="Arial" panose="020B0604020202020204" pitchFamily="34" charset="0"/>
                <a:ea typeface="宋体" panose="02010600030101010101" pitchFamily="2" charset="-122"/>
              </a:rPr>
              <a:t>综合店</a:t>
            </a:r>
            <a:endParaRPr lang="zh-CN" altLang="en-US" sz="430" b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23641" name="Text Box 98"/>
          <p:cNvSpPr txBox="1"/>
          <p:nvPr/>
        </p:nvSpPr>
        <p:spPr>
          <a:xfrm>
            <a:off x="3438071" y="3983491"/>
            <a:ext cx="458107" cy="230187"/>
          </a:xfrm>
          <a:prstGeom prst="rect">
            <a:avLst/>
          </a:prstGeom>
          <a:solidFill>
            <a:srgbClr val="80D45E">
              <a:alpha val="72156"/>
            </a:srgbClr>
          </a:solidFill>
          <a:ln w="9525">
            <a:noFill/>
          </a:ln>
        </p:spPr>
        <p:txBody>
          <a:bodyPr wrap="none" anchor="t"/>
          <a:p>
            <a:pPr>
              <a:spcBef>
                <a:spcPct val="50000"/>
              </a:spcBef>
            </a:pPr>
            <a:endParaRPr lang="zh-CN" altLang="en-US" sz="1285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23647" name="Text Box 102"/>
          <p:cNvSpPr txBox="1"/>
          <p:nvPr/>
        </p:nvSpPr>
        <p:spPr>
          <a:xfrm>
            <a:off x="5002893" y="4007304"/>
            <a:ext cx="113393" cy="60099"/>
          </a:xfrm>
          <a:prstGeom prst="rect">
            <a:avLst/>
          </a:prstGeom>
          <a:solidFill>
            <a:srgbClr val="33CCCC"/>
          </a:solidFill>
          <a:ln w="9525">
            <a:noFill/>
          </a:ln>
        </p:spPr>
        <p:txBody>
          <a:bodyPr anchor="t"/>
          <a:p>
            <a:pPr>
              <a:spcBef>
                <a:spcPct val="50000"/>
              </a:spcBef>
            </a:pPr>
            <a:endParaRPr lang="zh-CN" altLang="en-US" sz="1285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23649" name="Text Box 102"/>
          <p:cNvSpPr txBox="1"/>
          <p:nvPr/>
        </p:nvSpPr>
        <p:spPr>
          <a:xfrm>
            <a:off x="6339795" y="4009571"/>
            <a:ext cx="99786" cy="51027"/>
          </a:xfrm>
          <a:prstGeom prst="rect">
            <a:avLst/>
          </a:prstGeom>
          <a:solidFill>
            <a:srgbClr val="9966FF"/>
          </a:solidFill>
          <a:ln w="6350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anchor="t"/>
          <a:p>
            <a:pPr>
              <a:spcBef>
                <a:spcPct val="50000"/>
              </a:spcBef>
            </a:pPr>
            <a:endParaRPr lang="zh-CN" altLang="en-US" sz="1285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23650" name="Text Box 102"/>
          <p:cNvSpPr txBox="1"/>
          <p:nvPr/>
        </p:nvSpPr>
        <p:spPr>
          <a:xfrm flipH="1">
            <a:off x="7066643" y="4110491"/>
            <a:ext cx="53295" cy="32884"/>
          </a:xfrm>
          <a:prstGeom prst="rect">
            <a:avLst/>
          </a:prstGeom>
          <a:solidFill>
            <a:srgbClr val="33CCCC"/>
          </a:solidFill>
          <a:ln w="9525">
            <a:noFill/>
          </a:ln>
        </p:spPr>
        <p:txBody>
          <a:bodyPr anchor="t"/>
          <a:p>
            <a:pPr>
              <a:spcBef>
                <a:spcPct val="50000"/>
              </a:spcBef>
            </a:pPr>
            <a:endParaRPr lang="zh-CN" altLang="en-US" sz="1285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23655" name="Rectangle 112"/>
          <p:cNvSpPr/>
          <p:nvPr/>
        </p:nvSpPr>
        <p:spPr>
          <a:xfrm>
            <a:off x="1728107" y="2580821"/>
            <a:ext cx="176893" cy="74839"/>
          </a:xfrm>
          <a:prstGeom prst="rect">
            <a:avLst/>
          </a:prstGeom>
          <a:solidFill>
            <a:srgbClr val="33CCCC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/>
          <a:p>
            <a:pPr algn="ctr"/>
            <a:r>
              <a:rPr lang="zh-CN" altLang="en-US" sz="570" b="1" dirty="0">
                <a:latin typeface="Arial" panose="020B0604020202020204" pitchFamily="34" charset="0"/>
                <a:ea typeface="宋体" panose="02010600030101010101" pitchFamily="2" charset="-122"/>
              </a:rPr>
              <a:t>37</a:t>
            </a:r>
            <a:endParaRPr lang="zh-CN" altLang="en-US" sz="570" b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23656" name="Rectangle 113"/>
          <p:cNvSpPr/>
          <p:nvPr/>
        </p:nvSpPr>
        <p:spPr>
          <a:xfrm>
            <a:off x="1755321" y="2845027"/>
            <a:ext cx="122464" cy="68036"/>
          </a:xfrm>
          <a:prstGeom prst="rect">
            <a:avLst/>
          </a:prstGeom>
          <a:solidFill>
            <a:srgbClr val="33CCCC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/>
          <a:p>
            <a:pPr algn="ctr"/>
            <a:r>
              <a:rPr lang="zh-CN" altLang="en-US" sz="570" b="1" dirty="0">
                <a:latin typeface="Arial" panose="020B0604020202020204" pitchFamily="34" charset="0"/>
                <a:ea typeface="宋体" panose="02010600030101010101" pitchFamily="2" charset="-122"/>
              </a:rPr>
              <a:t>38</a:t>
            </a:r>
            <a:endParaRPr lang="zh-CN" altLang="en-US" sz="570" b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23657" name="Rectangle 114"/>
          <p:cNvSpPr/>
          <p:nvPr/>
        </p:nvSpPr>
        <p:spPr>
          <a:xfrm>
            <a:off x="2341563" y="2727099"/>
            <a:ext cx="122464" cy="74839"/>
          </a:xfrm>
          <a:prstGeom prst="rect">
            <a:avLst/>
          </a:prstGeom>
          <a:solidFill>
            <a:srgbClr val="33CCCC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/>
          <a:p>
            <a:pPr algn="ctr"/>
            <a:r>
              <a:rPr lang="zh-CN" altLang="en-US" sz="570" b="1" dirty="0">
                <a:latin typeface="Arial" panose="020B0604020202020204" pitchFamily="34" charset="0"/>
                <a:ea typeface="宋体" panose="02010600030101010101" pitchFamily="2" charset="-122"/>
              </a:rPr>
              <a:t>36</a:t>
            </a:r>
            <a:endParaRPr lang="zh-CN" altLang="en-US" sz="570" b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23658" name="Rectangle 115"/>
          <p:cNvSpPr/>
          <p:nvPr/>
        </p:nvSpPr>
        <p:spPr>
          <a:xfrm>
            <a:off x="1755321" y="5041446"/>
            <a:ext cx="108857" cy="61232"/>
          </a:xfrm>
          <a:prstGeom prst="rect">
            <a:avLst/>
          </a:prstGeom>
          <a:solidFill>
            <a:srgbClr val="33CCCC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/>
          <a:p>
            <a:pPr algn="ctr"/>
            <a:r>
              <a:rPr lang="zh-CN" altLang="en-US" sz="570" b="1" dirty="0">
                <a:latin typeface="Arial" panose="020B0604020202020204" pitchFamily="34" charset="0"/>
                <a:ea typeface="宋体" panose="02010600030101010101" pitchFamily="2" charset="-122"/>
              </a:rPr>
              <a:t>39</a:t>
            </a:r>
            <a:endParaRPr lang="zh-CN" altLang="en-US" sz="570" b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23659" name="Rectangle 116"/>
          <p:cNvSpPr/>
          <p:nvPr/>
        </p:nvSpPr>
        <p:spPr>
          <a:xfrm>
            <a:off x="1748518" y="5259161"/>
            <a:ext cx="149679" cy="88446"/>
          </a:xfrm>
          <a:prstGeom prst="rect">
            <a:avLst/>
          </a:prstGeom>
          <a:solidFill>
            <a:srgbClr val="33CCCC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/>
          <a:p>
            <a:pPr algn="ctr"/>
            <a:r>
              <a:rPr lang="zh-CN" altLang="en-US" sz="570" b="1" dirty="0">
                <a:latin typeface="Arial" panose="020B0604020202020204" pitchFamily="34" charset="0"/>
                <a:ea typeface="宋体" panose="02010600030101010101" pitchFamily="2" charset="-122"/>
              </a:rPr>
              <a:t>40</a:t>
            </a:r>
            <a:endParaRPr lang="zh-CN" altLang="en-US" sz="570" b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23660" name="Rectangle 117"/>
          <p:cNvSpPr/>
          <p:nvPr/>
        </p:nvSpPr>
        <p:spPr>
          <a:xfrm>
            <a:off x="2408464" y="5041446"/>
            <a:ext cx="136071" cy="74839"/>
          </a:xfrm>
          <a:prstGeom prst="rect">
            <a:avLst/>
          </a:prstGeom>
          <a:solidFill>
            <a:srgbClr val="33CCCC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/>
          <a:p>
            <a:pPr algn="ctr"/>
            <a:r>
              <a:rPr lang="zh-CN" altLang="en-US" sz="570" b="1" dirty="0">
                <a:latin typeface="Arial" panose="020B0604020202020204" pitchFamily="34" charset="0"/>
                <a:ea typeface="宋体" panose="02010600030101010101" pitchFamily="2" charset="-122"/>
              </a:rPr>
              <a:t>42</a:t>
            </a:r>
            <a:endParaRPr lang="zh-CN" altLang="en-US" sz="570" b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23661" name="Rectangle 118"/>
          <p:cNvSpPr/>
          <p:nvPr/>
        </p:nvSpPr>
        <p:spPr>
          <a:xfrm>
            <a:off x="2388054" y="5259161"/>
            <a:ext cx="142875" cy="61232"/>
          </a:xfrm>
          <a:prstGeom prst="rect">
            <a:avLst/>
          </a:prstGeom>
          <a:solidFill>
            <a:srgbClr val="33CCCC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/>
          <a:p>
            <a:pPr algn="ctr"/>
            <a:r>
              <a:rPr lang="zh-CN" altLang="en-US" sz="570" b="1" dirty="0">
                <a:latin typeface="Arial" panose="020B0604020202020204" pitchFamily="34" charset="0"/>
                <a:ea typeface="宋体" panose="02010600030101010101" pitchFamily="2" charset="-122"/>
              </a:rPr>
              <a:t>4</a:t>
            </a:r>
            <a:r>
              <a:rPr lang="en-US" altLang="zh-CN" sz="570" b="1" dirty="0">
                <a:latin typeface="Arial" panose="020B0604020202020204" pitchFamily="34" charset="0"/>
                <a:ea typeface="宋体" panose="02010600030101010101" pitchFamily="2" charset="-122"/>
              </a:rPr>
              <a:t>1</a:t>
            </a:r>
            <a:endParaRPr lang="en-US" altLang="zh-CN" sz="570" b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23662" name="Rectangle 119"/>
          <p:cNvSpPr/>
          <p:nvPr/>
        </p:nvSpPr>
        <p:spPr>
          <a:xfrm>
            <a:off x="5279571" y="2475366"/>
            <a:ext cx="136071" cy="74839"/>
          </a:xfrm>
          <a:prstGeom prst="rect">
            <a:avLst/>
          </a:prstGeom>
          <a:solidFill>
            <a:srgbClr val="33CCCC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/>
          <a:p>
            <a:pPr algn="ctr"/>
            <a:r>
              <a:rPr lang="zh-CN" altLang="en-US" sz="570" b="1" dirty="0">
                <a:latin typeface="Arial" panose="020B0604020202020204" pitchFamily="34" charset="0"/>
                <a:ea typeface="宋体" panose="02010600030101010101" pitchFamily="2" charset="-122"/>
              </a:rPr>
              <a:t>34</a:t>
            </a:r>
            <a:endParaRPr lang="zh-CN" altLang="en-US" sz="570" b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23663" name="Rectangle 120"/>
          <p:cNvSpPr/>
          <p:nvPr/>
        </p:nvSpPr>
        <p:spPr>
          <a:xfrm>
            <a:off x="5286375" y="2691946"/>
            <a:ext cx="108857" cy="68036"/>
          </a:xfrm>
          <a:prstGeom prst="rect">
            <a:avLst/>
          </a:prstGeom>
          <a:solidFill>
            <a:srgbClr val="33CCCC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/>
          <a:p>
            <a:pPr algn="ctr"/>
            <a:r>
              <a:rPr lang="zh-CN" altLang="en-US" sz="570" b="1" dirty="0">
                <a:latin typeface="Arial" panose="020B0604020202020204" pitchFamily="34" charset="0"/>
                <a:ea typeface="宋体" panose="02010600030101010101" pitchFamily="2" charset="-122"/>
              </a:rPr>
              <a:t>35</a:t>
            </a:r>
            <a:endParaRPr lang="zh-CN" altLang="en-US" sz="570" b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23665" name="Rectangle 122"/>
          <p:cNvSpPr/>
          <p:nvPr/>
        </p:nvSpPr>
        <p:spPr>
          <a:xfrm>
            <a:off x="6082393" y="2698750"/>
            <a:ext cx="115661" cy="68036"/>
          </a:xfrm>
          <a:prstGeom prst="rect">
            <a:avLst/>
          </a:prstGeom>
          <a:solidFill>
            <a:srgbClr val="33CCCC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/>
          <a:p>
            <a:pPr algn="ctr"/>
            <a:r>
              <a:rPr lang="zh-CN" altLang="en-US" sz="570" b="1" dirty="0">
                <a:latin typeface="Arial" panose="020B0604020202020204" pitchFamily="34" charset="0"/>
                <a:ea typeface="宋体" panose="02010600030101010101" pitchFamily="2" charset="-122"/>
              </a:rPr>
              <a:t>32</a:t>
            </a:r>
            <a:endParaRPr lang="zh-CN" altLang="en-US" sz="570" b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23666" name="Rectangle 123"/>
          <p:cNvSpPr/>
          <p:nvPr/>
        </p:nvSpPr>
        <p:spPr>
          <a:xfrm>
            <a:off x="4960938" y="3951741"/>
            <a:ext cx="164419" cy="54429"/>
          </a:xfrm>
          <a:prstGeom prst="rect">
            <a:avLst/>
          </a:prstGeom>
          <a:solidFill>
            <a:srgbClr val="9966FF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anchor="ctr"/>
          <a:p>
            <a:endParaRPr lang="zh-CN" altLang="en-US" sz="1285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23667" name="Rectangle 124"/>
          <p:cNvSpPr/>
          <p:nvPr/>
        </p:nvSpPr>
        <p:spPr>
          <a:xfrm>
            <a:off x="6486071" y="4007304"/>
            <a:ext cx="156482" cy="53295"/>
          </a:xfrm>
          <a:prstGeom prst="rect">
            <a:avLst/>
          </a:prstGeom>
          <a:solidFill>
            <a:srgbClr val="9966FF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anchor="ctr"/>
          <a:p>
            <a:endParaRPr lang="zh-CN" altLang="en-US" sz="1285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23672" name="AutoShape 154"/>
          <p:cNvSpPr/>
          <p:nvPr/>
        </p:nvSpPr>
        <p:spPr>
          <a:xfrm>
            <a:off x="6233160" y="2586990"/>
            <a:ext cx="1198880" cy="355600"/>
          </a:xfrm>
          <a:prstGeom prst="borderCallout2">
            <a:avLst>
              <a:gd name="adj1" fmla="val 99259"/>
              <a:gd name="adj2" fmla="val 51176"/>
              <a:gd name="adj3" fmla="val 168392"/>
              <a:gd name="adj4" fmla="val 42531"/>
              <a:gd name="adj5" fmla="val 375535"/>
              <a:gd name="adj6" fmla="val 22139"/>
            </a:avLst>
          </a:prstGeom>
          <a:solidFill>
            <a:schemeClr val="bg1"/>
          </a:solidFill>
          <a:ln w="6350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65305" tIns="32652" rIns="65305" bIns="32652" anchor="ctr"/>
          <a:p>
            <a:pPr defTabSz="911225"/>
            <a:r>
              <a:rPr lang="zh-CN" altLang="zh-CN" sz="770" b="1" dirty="0">
                <a:latin typeface="Arial" panose="020B0604020202020204" pitchFamily="34" charset="0"/>
                <a:ea typeface="宋体" panose="02010600030101010101" pitchFamily="2" charset="-122"/>
              </a:rPr>
              <a:t>按摩椅</a:t>
            </a:r>
            <a:endParaRPr lang="zh-CN" altLang="zh-CN" sz="770" b="1" dirty="0"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pPr defTabSz="911225"/>
            <a:r>
              <a:rPr lang="zh-CN" altLang="zh-CN" sz="770" b="1" dirty="0">
                <a:latin typeface="Arial" panose="020B0604020202020204" pitchFamily="34" charset="0"/>
                <a:ea typeface="宋体" panose="02010600030101010101" pitchFamily="2" charset="-122"/>
              </a:rPr>
              <a:t>ARR-R-7</a:t>
            </a:r>
            <a:r>
              <a:rPr lang="en-US" altLang="zh-CN" sz="770" b="1" dirty="0">
                <a:latin typeface="Arial" panose="020B0604020202020204" pitchFamily="34" charset="0"/>
                <a:ea typeface="宋体" panose="02010600030101010101" pitchFamily="2" charset="-122"/>
              </a:rPr>
              <a:t>D  </a:t>
            </a:r>
            <a:r>
              <a:rPr lang="zh-CN" altLang="zh-CN" sz="770" b="1" dirty="0">
                <a:latin typeface="Arial" panose="020B0604020202020204" pitchFamily="34" charset="0"/>
                <a:ea typeface="宋体" panose="02010600030101010101" pitchFamily="2" charset="-122"/>
              </a:rPr>
              <a:t>(28㎡)</a:t>
            </a:r>
            <a:endParaRPr lang="zh-CN" altLang="zh-CN" sz="770" b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23673" name="Text Box 102"/>
          <p:cNvSpPr txBox="1"/>
          <p:nvPr/>
        </p:nvSpPr>
        <p:spPr>
          <a:xfrm>
            <a:off x="6439581" y="3900714"/>
            <a:ext cx="99786" cy="51027"/>
          </a:xfrm>
          <a:prstGeom prst="rect">
            <a:avLst/>
          </a:prstGeom>
          <a:solidFill>
            <a:srgbClr val="33CCCC"/>
          </a:solidFill>
          <a:ln w="12700" cmpd="sng">
            <a:solidFill>
              <a:schemeClr val="tx1"/>
            </a:solidFill>
            <a:prstDash val="solid"/>
          </a:ln>
        </p:spPr>
        <p:txBody>
          <a:bodyPr anchor="t"/>
          <a:p>
            <a:pPr>
              <a:spcBef>
                <a:spcPct val="50000"/>
              </a:spcBef>
            </a:pPr>
            <a:endParaRPr lang="zh-CN" altLang="en-US" sz="1285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23675" name="Text Box 102"/>
          <p:cNvSpPr txBox="1"/>
          <p:nvPr/>
        </p:nvSpPr>
        <p:spPr>
          <a:xfrm>
            <a:off x="5125357" y="3889375"/>
            <a:ext cx="88446" cy="54429"/>
          </a:xfrm>
          <a:prstGeom prst="rect">
            <a:avLst/>
          </a:prstGeom>
          <a:solidFill>
            <a:srgbClr val="33CCCC"/>
          </a:solidFill>
          <a:ln w="9525">
            <a:noFill/>
          </a:ln>
        </p:spPr>
        <p:txBody>
          <a:bodyPr anchor="t"/>
          <a:p>
            <a:pPr>
              <a:spcBef>
                <a:spcPct val="50000"/>
              </a:spcBef>
            </a:pPr>
            <a:endParaRPr lang="zh-CN" altLang="en-US" sz="1285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2" name="AutoShape 154"/>
          <p:cNvSpPr/>
          <p:nvPr/>
        </p:nvSpPr>
        <p:spPr>
          <a:xfrm>
            <a:off x="7432040" y="4514215"/>
            <a:ext cx="1379855" cy="427355"/>
          </a:xfrm>
          <a:prstGeom prst="borderCallout2">
            <a:avLst>
              <a:gd name="adj1" fmla="val 48885"/>
              <a:gd name="adj2" fmla="val 1104"/>
              <a:gd name="adj3" fmla="val 55572"/>
              <a:gd name="adj4" fmla="val -12793"/>
              <a:gd name="adj5" fmla="val -131352"/>
              <a:gd name="adj6" fmla="val -13391"/>
            </a:avLst>
          </a:prstGeom>
          <a:solidFill>
            <a:schemeClr val="bg1"/>
          </a:solidFill>
          <a:ln w="6350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65305" tIns="32652" rIns="65305" bIns="32652" anchor="ctr"/>
          <a:p>
            <a:pPr defTabSz="911225"/>
            <a:r>
              <a:rPr lang="zh-CN" altLang="en-US" sz="770" b="1" dirty="0">
                <a:latin typeface="Arial" panose="020B0604020202020204" pitchFamily="34" charset="0"/>
                <a:ea typeface="宋体" panose="02010600030101010101" pitchFamily="2" charset="-122"/>
              </a:rPr>
              <a:t>便利店</a:t>
            </a:r>
            <a:endParaRPr lang="zh-CN" altLang="en-US" sz="770" b="1" dirty="0"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pPr defTabSz="911225"/>
            <a:r>
              <a:rPr lang="en-US" altLang="zh-CN" sz="770" b="1" dirty="0">
                <a:latin typeface="Arial" panose="020B0604020202020204" pitchFamily="34" charset="0"/>
                <a:ea typeface="宋体" panose="02010600030101010101" pitchFamily="2" charset="-122"/>
              </a:rPr>
              <a:t>ARR-R-2D  (59m</a:t>
            </a:r>
            <a:r>
              <a:rPr lang="en-US" altLang="zh-CN" sz="770" b="1" baseline="30000" dirty="0">
                <a:latin typeface="Arial" panose="020B0604020202020204" pitchFamily="34" charset="0"/>
                <a:ea typeface="宋体" panose="02010600030101010101" pitchFamily="2" charset="-122"/>
              </a:rPr>
              <a:t>2</a:t>
            </a:r>
            <a:r>
              <a:rPr lang="en-US" altLang="zh-CN" sz="770" b="1" dirty="0">
                <a:latin typeface="Arial" panose="020B0604020202020204" pitchFamily="34" charset="0"/>
                <a:ea typeface="宋体" panose="02010600030101010101" pitchFamily="2" charset="-122"/>
              </a:rPr>
              <a:t>)</a:t>
            </a:r>
            <a:endParaRPr lang="en-US" altLang="zh-CN" sz="770" b="1" dirty="0"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pPr defTabSz="911225"/>
            <a:endParaRPr lang="zh-CN" altLang="zh-CN" sz="670" b="1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ea typeface="宋体" panose="02010600030101010101" pitchFamily="2" charset="-122"/>
              <a:sym typeface="+mn-ea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 Black-Arial">
      <a:majorFont>
        <a:latin typeface="Arial Black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微软雅黑"/>
        <a:ea typeface=""/>
        <a:cs typeface=""/>
        <a:font script="Jpan" typeface="游ゴシック Light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微软雅黑"/>
        <a:ea typeface=""/>
        <a:cs typeface=""/>
        <a:font script="Jpan" typeface="游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572</Words>
  <Application>WPS 演示</Application>
  <PresentationFormat>宽屏</PresentationFormat>
  <Paragraphs>222</Paragraphs>
  <Slides>4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9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4</vt:i4>
      </vt:variant>
    </vt:vector>
  </HeadingPairs>
  <TitlesOfParts>
    <vt:vector size="14" baseType="lpstr">
      <vt:lpstr>Arial</vt:lpstr>
      <vt:lpstr>宋体</vt:lpstr>
      <vt:lpstr>Wingdings</vt:lpstr>
      <vt:lpstr>Calibri</vt:lpstr>
      <vt:lpstr>微软雅黑</vt:lpstr>
      <vt:lpstr>Trebuchet MS</vt:lpstr>
      <vt:lpstr>黑体</vt:lpstr>
      <vt:lpstr>Arial Unicode MS</vt:lpstr>
      <vt:lpstr>Arial Black</vt:lpstr>
      <vt:lpstr>Office 主题​​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周小琳</dc:creator>
  <cp:lastModifiedBy>易延玲</cp:lastModifiedBy>
  <cp:revision>18</cp:revision>
  <dcterms:created xsi:type="dcterms:W3CDTF">2019-09-19T02:01:00Z</dcterms:created>
  <dcterms:modified xsi:type="dcterms:W3CDTF">2021-11-19T02:25:33Z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2052-11.8.6.9023</vt:lpwstr>
  </property>
</Properties>
</file>