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466" r:id="rId5"/>
    <p:sldId id="515" r:id="rId7"/>
    <p:sldId id="514" r:id="rId8"/>
    <p:sldId id="519" r:id="rId9"/>
    <p:sldId id="518" r:id="rId10"/>
  </p:sldIdLst>
  <p:sldSz cx="12801600" cy="9601200" type="A3"/>
  <p:notesSz cx="9926955" cy="1435608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638175" lvl="1" indent="-180975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1278255" lvl="2" indent="-363855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917700" lvl="3" indent="-54610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2557780" lvl="4" indent="-72898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-72898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-72898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-72898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-72898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BC5B"/>
    <a:srgbClr val="E580DF"/>
    <a:srgbClr val="9966FF"/>
    <a:srgbClr val="FF9966"/>
    <a:srgbClr val="666699"/>
    <a:srgbClr val="65561D"/>
    <a:srgbClr val="7D6A55"/>
    <a:srgbClr val="FF9900"/>
    <a:srgbClr val="80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10"/>
    <p:restoredTop sz="99507"/>
  </p:normalViewPr>
  <p:slideViewPr>
    <p:cSldViewPr snapToGrid="0" showGuides="1">
      <p:cViewPr>
        <p:scale>
          <a:sx n="100" d="100"/>
          <a:sy n="100" d="100"/>
        </p:scale>
        <p:origin x="-180" y="1020"/>
      </p:cViewPr>
      <p:guideLst>
        <p:guide orient="horz" pos="3167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8950" cy="717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6027" tIns="63017" rIns="126027" bIns="63017" numCol="1" anchor="t" anchorCtr="0" compatLnSpc="1"/>
          <a:lstStyle>
            <a:lvl1pPr defTabSz="1261745" eaLnBrk="1" hangingPunct="1"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</a:defRPr>
            </a:lvl1pPr>
          </a:lstStyle>
          <a:p>
            <a:pPr marL="0" marR="0" lvl="0" indent="0" algn="l" defTabSz="12617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9750" y="0"/>
            <a:ext cx="4305300" cy="717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6027" tIns="63017" rIns="126027" bIns="63017" numCol="1" anchor="t" anchorCtr="0" compatLnSpc="1"/>
          <a:lstStyle>
            <a:lvl1pPr algn="r" defTabSz="1261745" eaLnBrk="1" hangingPunct="1"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</a:defRPr>
            </a:lvl1pPr>
          </a:lstStyle>
          <a:p>
            <a:pPr marL="0" marR="0" lvl="0" indent="0" algn="r" defTabSz="12617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type="sldImg"/>
          </p:nvPr>
        </p:nvSpPr>
        <p:spPr>
          <a:xfrm>
            <a:off x="1374775" y="1081088"/>
            <a:ext cx="7177088" cy="538162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6821488"/>
            <a:ext cx="7940675" cy="645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6027" tIns="63017" rIns="126027" bIns="63017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altLang="zh-CN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38175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altLang="zh-CN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278255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altLang="zh-CN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9177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altLang="zh-CN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55778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altLang="zh-CN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35038"/>
            <a:ext cx="4298950" cy="717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6027" tIns="63017" rIns="126027" bIns="63017" numCol="1" anchor="b" anchorCtr="0" compatLnSpc="1"/>
          <a:lstStyle>
            <a:lvl1pPr defTabSz="1261745" eaLnBrk="1" hangingPunct="1"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</a:defRPr>
            </a:lvl1pPr>
          </a:lstStyle>
          <a:p>
            <a:pPr marL="0" marR="0" lvl="0" indent="0" algn="l" defTabSz="12617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9750" y="13635038"/>
            <a:ext cx="4305300" cy="717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6027" tIns="63017" rIns="126027" bIns="63017" numCol="1" anchor="b" anchorCtr="0" compatLnSpc="1"/>
          <a:p>
            <a:pPr lvl="0" algn="r" defTabSz="1262380" fontAlgn="base">
              <a:buChar char="•"/>
            </a:pPr>
            <a:fld id="{9A0DB2DC-4C9A-4742-B13C-FB6460FD3503}" type="slidenum">
              <a:rPr lang="en-US" altLang="en-US" sz="16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6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381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7825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91770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55778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18434" name="文本占位符 2"/>
          <p:cNvSpPr/>
          <p:nvPr>
            <p:ph type="body"/>
          </p:nvPr>
        </p:nvSpPr>
        <p:spPr>
          <a:xfrm>
            <a:off x="992188" y="6821488"/>
            <a:ext cx="7940675" cy="6453187"/>
          </a:xfrm>
        </p:spPr>
        <p:txBody>
          <a:bodyPr wrap="square" lIns="126027" tIns="63017" rIns="126027" bIns="63017" anchor="t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  <a:p>
            <a:endParaRPr lang="zh-CN" altLang="en-US" b="1"/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0438" y="2982913"/>
            <a:ext cx="10880725" cy="20574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p>
            <a:pPr algn="r" fontAlgn="base">
              <a:buChar char="•"/>
            </a:pPr>
            <a:fld id="{9A0DB2DC-4C9A-4742-B13C-FB6460FD3503}" type="slidenum">
              <a:rPr lang="en-US" altLang="en-US" sz="200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2000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p>
            <a:pPr algn="r" fontAlgn="base">
              <a:buChar char="•"/>
            </a:pPr>
            <a:fld id="{9A0DB2DC-4C9A-4742-B13C-FB6460FD3503}" type="slidenum">
              <a:rPr lang="en-US" altLang="en-US" sz="200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2000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82113" y="384175"/>
            <a:ext cx="2879725" cy="819308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9763" y="384175"/>
            <a:ext cx="8489950" cy="819308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p>
            <a:pPr algn="r" fontAlgn="base">
              <a:buChar char="•"/>
            </a:pPr>
            <a:fld id="{9A0DB2DC-4C9A-4742-B13C-FB6460FD3503}" type="slidenum">
              <a:rPr lang="en-US" altLang="en-US" sz="200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2000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0438" y="2982913"/>
            <a:ext cx="10880725" cy="20574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>
              <a:buChar char="•"/>
            </a:pPr>
            <a:fld id="{9A0DB2DC-4C9A-4742-B13C-FB6460FD3503}" type="slidenum">
              <a:rPr lang="en-US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2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>
              <a:buChar char="•"/>
            </a:pPr>
            <a:fld id="{9A0DB2DC-4C9A-4742-B13C-FB6460FD3503}" type="slidenum">
              <a:rPr lang="en-US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2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1238" y="6169025"/>
            <a:ext cx="10880725" cy="1908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5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>
              <a:buChar char="•"/>
            </a:pPr>
            <a:fld id="{9A0DB2DC-4C9A-4742-B13C-FB6460FD3503}" type="slidenum">
              <a:rPr lang="en-US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2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9763" y="2239963"/>
            <a:ext cx="5684837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77000" y="2239963"/>
            <a:ext cx="5684838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>
              <a:buChar char="•"/>
            </a:pPr>
            <a:fld id="{9A0DB2DC-4C9A-4742-B13C-FB6460FD3503}" type="slidenum">
              <a:rPr lang="en-US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2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9763" y="2149475"/>
            <a:ext cx="5656262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5656262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02400" y="3044825"/>
            <a:ext cx="5659438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>
              <a:buChar char="•"/>
            </a:pPr>
            <a:fld id="{9A0DB2DC-4C9A-4742-B13C-FB6460FD3503}" type="slidenum">
              <a:rPr lang="en-US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2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>
              <a:buChar char="•"/>
            </a:pPr>
            <a:fld id="{9A0DB2DC-4C9A-4742-B13C-FB6460FD3503}" type="slidenum">
              <a:rPr lang="en-US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2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>
              <a:buChar char="•"/>
            </a:pPr>
            <a:fld id="{9A0DB2DC-4C9A-4742-B13C-FB6460FD3503}" type="slidenum">
              <a:rPr lang="en-US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2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9763" y="382588"/>
            <a:ext cx="4211637" cy="162718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5388" y="382588"/>
            <a:ext cx="715645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9763" y="2009775"/>
            <a:ext cx="4211637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>
              <a:buChar char="•"/>
            </a:pPr>
            <a:fld id="{9A0DB2DC-4C9A-4742-B13C-FB6460FD3503}" type="slidenum">
              <a:rPr lang="en-US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2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p>
            <a:pPr algn="r" fontAlgn="base">
              <a:buChar char="•"/>
            </a:pPr>
            <a:fld id="{9A0DB2DC-4C9A-4742-B13C-FB6460FD3503}" type="slidenum">
              <a:rPr lang="en-US" altLang="en-US" sz="200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2000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9838" y="6721475"/>
            <a:ext cx="7680325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09838" y="857250"/>
            <a:ext cx="7680325" cy="576103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09838" y="7513638"/>
            <a:ext cx="7680325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>
              <a:buChar char="•"/>
            </a:pPr>
            <a:fld id="{9A0DB2DC-4C9A-4742-B13C-FB6460FD3503}" type="slidenum">
              <a:rPr lang="en-US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2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>
              <a:buChar char="•"/>
            </a:pPr>
            <a:fld id="{9A0DB2DC-4C9A-4742-B13C-FB6460FD3503}" type="slidenum">
              <a:rPr lang="en-US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2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82113" y="384175"/>
            <a:ext cx="2879725" cy="819308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9763" y="384175"/>
            <a:ext cx="8489950" cy="819308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>
              <a:buChar char="•"/>
            </a:pPr>
            <a:fld id="{9A0DB2DC-4C9A-4742-B13C-FB6460FD3503}" type="slidenum">
              <a:rPr lang="en-US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2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0438" y="2982913"/>
            <a:ext cx="10880725" cy="20574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>
              <a:buChar char="•"/>
            </a:pPr>
            <a:fld id="{9A0DB2DC-4C9A-4742-B13C-FB6460FD3503}" type="slidenum">
              <a:rPr lang="en-US" altLang="en-US" sz="13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3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>
              <a:buChar char="•"/>
            </a:pPr>
            <a:fld id="{9A0DB2DC-4C9A-4742-B13C-FB6460FD3503}" type="slidenum">
              <a:rPr lang="en-US" altLang="en-US" sz="13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3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1238" y="6169025"/>
            <a:ext cx="10880725" cy="1908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5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>
              <a:buChar char="•"/>
            </a:pPr>
            <a:fld id="{9A0DB2DC-4C9A-4742-B13C-FB6460FD3503}" type="slidenum">
              <a:rPr lang="en-US" altLang="en-US" sz="13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3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9763" y="2239963"/>
            <a:ext cx="5684837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77000" y="2239963"/>
            <a:ext cx="5684838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>
              <a:buChar char="•"/>
            </a:pPr>
            <a:fld id="{9A0DB2DC-4C9A-4742-B13C-FB6460FD3503}" type="slidenum">
              <a:rPr lang="en-US" altLang="en-US" sz="13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3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9763" y="2149475"/>
            <a:ext cx="5656262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5656262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02400" y="3044825"/>
            <a:ext cx="5659438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>
              <a:buChar char="•"/>
            </a:pPr>
            <a:fld id="{9A0DB2DC-4C9A-4742-B13C-FB6460FD3503}" type="slidenum">
              <a:rPr lang="en-US" altLang="en-US" sz="13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3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>
              <a:buChar char="•"/>
            </a:pPr>
            <a:fld id="{9A0DB2DC-4C9A-4742-B13C-FB6460FD3503}" type="slidenum">
              <a:rPr lang="en-US" altLang="en-US" sz="13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3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>
              <a:buChar char="•"/>
            </a:pPr>
            <a:fld id="{9A0DB2DC-4C9A-4742-B13C-FB6460FD3503}" type="slidenum">
              <a:rPr lang="en-US" altLang="en-US" sz="13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3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1238" y="6169025"/>
            <a:ext cx="10880725" cy="1908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5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p>
            <a:pPr algn="r" fontAlgn="base">
              <a:buChar char="•"/>
            </a:pPr>
            <a:fld id="{9A0DB2DC-4C9A-4742-B13C-FB6460FD3503}" type="slidenum">
              <a:rPr lang="en-US" altLang="en-US" sz="200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2000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9763" y="382588"/>
            <a:ext cx="4211637" cy="162718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5388" y="382588"/>
            <a:ext cx="715645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9763" y="2009775"/>
            <a:ext cx="4211637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>
              <a:buChar char="•"/>
            </a:pPr>
            <a:fld id="{9A0DB2DC-4C9A-4742-B13C-FB6460FD3503}" type="slidenum">
              <a:rPr lang="en-US" altLang="en-US" sz="13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3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9838" y="6721475"/>
            <a:ext cx="7680325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09838" y="857250"/>
            <a:ext cx="7680325" cy="5761038"/>
          </a:xfrm>
        </p:spPr>
        <p:txBody>
          <a:bodyPr vert="horz" wrap="square" lIns="91428" tIns="45714" rIns="91428" bIns="45714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24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09838" y="7513638"/>
            <a:ext cx="7680325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>
              <a:buChar char="•"/>
            </a:pPr>
            <a:fld id="{9A0DB2DC-4C9A-4742-B13C-FB6460FD3503}" type="slidenum">
              <a:rPr lang="en-US" altLang="en-US" sz="13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3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>
              <a:buChar char="•"/>
            </a:pPr>
            <a:fld id="{9A0DB2DC-4C9A-4742-B13C-FB6460FD3503}" type="slidenum">
              <a:rPr lang="en-US" altLang="en-US" sz="13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3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82113" y="384175"/>
            <a:ext cx="2879725" cy="819308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9763" y="384175"/>
            <a:ext cx="8489950" cy="819308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fontAlgn="base">
              <a:buChar char="•"/>
            </a:pPr>
            <a:fld id="{9A0DB2DC-4C9A-4742-B13C-FB6460FD3503}" type="slidenum">
              <a:rPr lang="en-US" altLang="en-US" sz="13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3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9763" y="2239963"/>
            <a:ext cx="5684837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77000" y="2239963"/>
            <a:ext cx="5684838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p>
            <a:pPr algn="r" fontAlgn="base">
              <a:buChar char="•"/>
            </a:pPr>
            <a:fld id="{9A0DB2DC-4C9A-4742-B13C-FB6460FD3503}" type="slidenum">
              <a:rPr lang="en-US" altLang="en-US" sz="200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2000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9763" y="2149475"/>
            <a:ext cx="5656262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5656262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02400" y="3044825"/>
            <a:ext cx="5659438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p>
            <a:pPr algn="r" fontAlgn="base">
              <a:buChar char="•"/>
            </a:pPr>
            <a:fld id="{9A0DB2DC-4C9A-4742-B13C-FB6460FD3503}" type="slidenum">
              <a:rPr lang="en-US" altLang="en-US" sz="200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2000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p>
            <a:pPr algn="r" fontAlgn="base">
              <a:buChar char="•"/>
            </a:pPr>
            <a:fld id="{9A0DB2DC-4C9A-4742-B13C-FB6460FD3503}" type="slidenum">
              <a:rPr lang="en-US" altLang="en-US" sz="200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2000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p>
            <a:pPr algn="r" fontAlgn="base">
              <a:buChar char="•"/>
            </a:pPr>
            <a:fld id="{9A0DB2DC-4C9A-4742-B13C-FB6460FD3503}" type="slidenum">
              <a:rPr lang="en-US" altLang="en-US" sz="200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2000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9763" y="382588"/>
            <a:ext cx="4211637" cy="162718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5388" y="382588"/>
            <a:ext cx="715645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9763" y="2009775"/>
            <a:ext cx="4211637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p>
            <a:pPr algn="r" fontAlgn="base">
              <a:buChar char="•"/>
            </a:pPr>
            <a:fld id="{9A0DB2DC-4C9A-4742-B13C-FB6460FD3503}" type="slidenum">
              <a:rPr lang="en-US" altLang="en-US" sz="200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2000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9838" y="6721475"/>
            <a:ext cx="7680325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09838" y="857250"/>
            <a:ext cx="7680325" cy="5761038"/>
          </a:xfrm>
        </p:spPr>
        <p:txBody>
          <a:bodyPr vert="horz" wrap="square" lIns="128001" tIns="64001" rIns="128001" bIns="64001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09838" y="7513638"/>
            <a:ext cx="7680325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p>
            <a:pPr algn="r" fontAlgn="base">
              <a:buChar char="•"/>
            </a:pPr>
            <a:fld id="{9A0DB2DC-4C9A-4742-B13C-FB6460FD3503}" type="slidenum">
              <a:rPr lang="en-US" altLang="en-US" sz="200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2000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</a:ln>
        </p:spPr>
        <p:txBody>
          <a:bodyPr lIns="128001" tIns="64001" rIns="128001" bIns="64001"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</a:ln>
        </p:spPr>
        <p:txBody>
          <a:bodyPr lIns="128001" tIns="64001" rIns="128001" bIns="64001" anchor="t"/>
          <a:p>
            <a:pPr lvl="0" indent="-478155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98145"/>
            <a:r>
              <a:rPr lang="en-US" altLang="zh-CN" dirty="0"/>
              <a:t>Second level</a:t>
            </a:r>
            <a:endParaRPr lang="en-US" altLang="zh-CN" dirty="0"/>
          </a:p>
          <a:p>
            <a:pPr lvl="2" indent="-317500"/>
            <a:r>
              <a:rPr lang="en-US" altLang="zh-CN" dirty="0"/>
              <a:t>Third level</a:t>
            </a:r>
            <a:endParaRPr lang="en-US" altLang="zh-CN" dirty="0"/>
          </a:p>
          <a:p>
            <a:pPr lvl="3" indent="-317500"/>
            <a:r>
              <a:rPr lang="en-US" altLang="zh-CN" dirty="0"/>
              <a:t>Fourth level</a:t>
            </a:r>
            <a:endParaRPr lang="en-US" altLang="zh-CN" dirty="0"/>
          </a:p>
          <a:p>
            <a:pPr lvl="4" indent="-317500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01" tIns="64001" rIns="128001" bIns="64001" numCol="1" anchor="t" anchorCtr="0" compatLnSpc="1"/>
          <a:p>
            <a:pPr lvl="0" algn="r" fontAlgn="base">
              <a:buChar char="•"/>
            </a:pPr>
            <a:fld id="{9A0DB2DC-4C9A-4742-B13C-FB6460FD3503}" type="slidenum">
              <a:rPr lang="en-US" altLang="en-US" sz="20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2000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478155" indent="-478155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8225" indent="-398780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  <a:cs typeface="+mn-cs"/>
        </a:defRPr>
      </a:lvl2pPr>
      <a:lvl3pPr marL="1598930" indent="-3175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cs typeface="+mn-cs"/>
        </a:defRPr>
      </a:lvl3pPr>
      <a:lvl4pPr marL="2238375" indent="-3175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878455" indent="-3175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3335655" indent="-3175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3792855" indent="-3175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4250055" indent="-3175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4707255" indent="-3175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285750"/>
            <a:r>
              <a:rPr lang="en-US" altLang="zh-CN" dirty="0"/>
              <a:t>Second level</a:t>
            </a:r>
            <a:endParaRPr lang="en-US" altLang="zh-CN" dirty="0"/>
          </a:p>
          <a:p>
            <a:pPr lvl="2" indent="-228600"/>
            <a:r>
              <a:rPr lang="en-US" altLang="zh-CN" dirty="0"/>
              <a:t>Third level</a:t>
            </a:r>
            <a:endParaRPr lang="en-US" altLang="zh-CN" dirty="0"/>
          </a:p>
          <a:p>
            <a:pPr lvl="3" indent="-228600"/>
            <a:r>
              <a:rPr lang="en-US" altLang="zh-CN" dirty="0"/>
              <a:t>Fourth level</a:t>
            </a:r>
            <a:endParaRPr lang="en-US" altLang="zh-CN" dirty="0"/>
          </a:p>
          <a:p>
            <a:pPr lvl="4" indent="-228600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05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899525"/>
            <a:ext cx="29876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899525"/>
            <a:ext cx="40544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899525"/>
            <a:ext cx="29876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lvl="0" algn="r" fontAlgn="base">
              <a:buChar char="•"/>
            </a:pPr>
            <a:fld id="{9A0DB2DC-4C9A-4742-B13C-FB6460FD3503}" type="slidenum">
              <a:rPr lang="en-US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2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</a:ln>
        </p:spPr>
        <p:txBody>
          <a:bodyPr lIns="91428" tIns="45714" rIns="91428" bIns="45714"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/>
          </p:nvPr>
        </p:nvSpPr>
        <p:spPr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</a:ln>
        </p:spPr>
        <p:txBody>
          <a:bodyPr lIns="91428" tIns="45714" rIns="91428" bIns="45714" anchor="t"/>
          <a:p>
            <a:pPr lvl="0" indent="-34163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284480"/>
            <a:r>
              <a:rPr lang="en-US" altLang="zh-CN" dirty="0"/>
              <a:t>Second level</a:t>
            </a:r>
            <a:endParaRPr lang="en-US" altLang="zh-CN" dirty="0"/>
          </a:p>
          <a:p>
            <a:pPr lvl="2" indent="-227330"/>
            <a:r>
              <a:rPr lang="en-US" altLang="zh-CN" dirty="0"/>
              <a:t>Third level</a:t>
            </a:r>
            <a:endParaRPr lang="en-US" altLang="zh-CN" dirty="0"/>
          </a:p>
          <a:p>
            <a:pPr lvl="3" indent="-227330"/>
            <a:r>
              <a:rPr lang="en-US" altLang="zh-CN" dirty="0"/>
              <a:t>Fourth level</a:t>
            </a:r>
            <a:endParaRPr lang="en-US" altLang="zh-CN" dirty="0"/>
          </a:p>
          <a:p>
            <a:pPr lvl="4" indent="-227330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307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899525"/>
            <a:ext cx="29876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8" tIns="45714" rIns="91428" bIns="45714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899525"/>
            <a:ext cx="40544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8" tIns="45714" rIns="91428" bIns="45714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899525"/>
            <a:ext cx="29876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8" tIns="45714" rIns="91428" bIns="45714" numCol="1" anchor="ctr" anchorCtr="0" compatLnSpc="1"/>
          <a:p>
            <a:pPr lvl="0" algn="r" fontAlgn="base">
              <a:buChar char="•"/>
            </a:pPr>
            <a:fld id="{9A0DB2DC-4C9A-4742-B13C-FB6460FD3503}" type="slidenum">
              <a:rPr lang="en-US" altLang="en-US" sz="13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en-US" sz="1300" strike="noStrike" noProof="1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249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49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</a:defRPr>
      </a:lvl2pPr>
      <a:lvl3pPr algn="ctr" defTabSz="91249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</a:defRPr>
      </a:lvl3pPr>
      <a:lvl4pPr algn="ctr" defTabSz="91249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</a:defRPr>
      </a:lvl4pPr>
      <a:lvl5pPr algn="ctr" defTabSz="91249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91249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91249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91249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91249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17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5989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61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33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05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77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49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59" name="Text Box 53"/>
          <p:cNvSpPr txBox="1"/>
          <p:nvPr/>
        </p:nvSpPr>
        <p:spPr>
          <a:xfrm>
            <a:off x="7581900" y="4646613"/>
            <a:ext cx="431800" cy="2298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900" b="1" dirty="0">
                <a:latin typeface="仿宋" panose="02010609060101010101" charset="-122"/>
                <a:ea typeface="仿宋" panose="02010609060101010101" charset="-122"/>
              </a:rPr>
              <a:t>品牌</a:t>
            </a:r>
            <a:endParaRPr lang="zh-CN" altLang="en-US" sz="900" b="1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409" name="Rectangle 3"/>
          <p:cNvSpPr txBox="1"/>
          <p:nvPr/>
        </p:nvSpPr>
        <p:spPr>
          <a:xfrm>
            <a:off x="4557713" y="467678"/>
            <a:ext cx="3808412" cy="523875"/>
          </a:xfrm>
          <a:prstGeom prst="rect">
            <a:avLst/>
          </a:prstGeom>
          <a:noFill/>
          <a:ln w="9525">
            <a:noFill/>
          </a:ln>
        </p:spPr>
        <p:txBody>
          <a:bodyPr lIns="128001" tIns="64001" rIns="128001" bIns="64001" anchor="t"/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T2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航站楼出发大厅</a:t>
            </a:r>
            <a:endParaRPr lang="zh-CN" altLang="en-US" sz="32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7410" name="Group 3"/>
          <p:cNvGrpSpPr/>
          <p:nvPr/>
        </p:nvGrpSpPr>
        <p:grpSpPr>
          <a:xfrm>
            <a:off x="489903" y="1098233"/>
            <a:ext cx="11450637" cy="6843712"/>
            <a:chOff x="-9094" y="0"/>
            <a:chExt cx="12614207" cy="7132213"/>
          </a:xfrm>
        </p:grpSpPr>
        <p:pic>
          <p:nvPicPr>
            <p:cNvPr id="17411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2731903" y="-2740997"/>
              <a:ext cx="7132213" cy="126142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2" name="Freeform 53"/>
            <p:cNvSpPr/>
            <p:nvPr/>
          </p:nvSpPr>
          <p:spPr>
            <a:xfrm>
              <a:off x="3179347" y="4167489"/>
              <a:ext cx="463436" cy="3457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83681" y="9695"/>
                </a:cxn>
                <a:cxn ang="0">
                  <a:pos x="1273879" y="378133"/>
                </a:cxn>
                <a:cxn ang="0">
                  <a:pos x="754526" y="368435"/>
                </a:cxn>
                <a:cxn ang="0">
                  <a:pos x="744729" y="698093"/>
                </a:cxn>
                <a:cxn ang="0">
                  <a:pos x="1283681" y="698093"/>
                </a:cxn>
                <a:cxn ang="0">
                  <a:pos x="1283681" y="950182"/>
                </a:cxn>
                <a:cxn ang="0">
                  <a:pos x="0" y="930788"/>
                </a:cxn>
                <a:cxn ang="0">
                  <a:pos x="0" y="0"/>
                </a:cxn>
              </a:cxnLst>
              <a:pathLst>
                <a:path w="329990" h="246863">
                  <a:moveTo>
                    <a:pt x="0" y="0"/>
                  </a:moveTo>
                  <a:lnTo>
                    <a:pt x="329990" y="2519"/>
                  </a:lnTo>
                  <a:cubicBezTo>
                    <a:pt x="329150" y="34426"/>
                    <a:pt x="328311" y="66334"/>
                    <a:pt x="327471" y="98241"/>
                  </a:cubicBezTo>
                  <a:lnTo>
                    <a:pt x="193963" y="95722"/>
                  </a:lnTo>
                  <a:cubicBezTo>
                    <a:pt x="193123" y="124271"/>
                    <a:pt x="192284" y="152820"/>
                    <a:pt x="191444" y="181369"/>
                  </a:cubicBezTo>
                  <a:lnTo>
                    <a:pt x="329990" y="181369"/>
                  </a:lnTo>
                  <a:lnTo>
                    <a:pt x="329990" y="246863"/>
                  </a:lnTo>
                  <a:lnTo>
                    <a:pt x="0" y="2418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7413" name="Freeform 54"/>
            <p:cNvSpPr/>
            <p:nvPr/>
          </p:nvSpPr>
          <p:spPr>
            <a:xfrm>
              <a:off x="3179347" y="4169144"/>
              <a:ext cx="334023" cy="135663"/>
            </a:xfrm>
            <a:custGeom>
              <a:avLst/>
              <a:gdLst/>
              <a:ahLst/>
              <a:cxnLst>
                <a:cxn ang="0">
                  <a:pos x="903894" y="11023"/>
                </a:cxn>
                <a:cxn ang="0">
                  <a:pos x="892738" y="363715"/>
                </a:cxn>
                <a:cxn ang="0">
                  <a:pos x="0" y="352695"/>
                </a:cxn>
                <a:cxn ang="0">
                  <a:pos x="0" y="0"/>
                </a:cxn>
                <a:cxn ang="0">
                  <a:pos x="903894" y="11023"/>
                </a:cxn>
              </a:cxnLst>
              <a:pathLst>
                <a:path w="239697" h="97655">
                  <a:moveTo>
                    <a:pt x="239697" y="2960"/>
                  </a:moveTo>
                  <a:cubicBezTo>
                    <a:pt x="238711" y="34525"/>
                    <a:pt x="237724" y="66090"/>
                    <a:pt x="236738" y="97655"/>
                  </a:cubicBezTo>
                  <a:lnTo>
                    <a:pt x="0" y="94696"/>
                  </a:lnTo>
                  <a:lnTo>
                    <a:pt x="0" y="0"/>
                  </a:lnTo>
                  <a:lnTo>
                    <a:pt x="239697" y="2960"/>
                  </a:lnTo>
                  <a:close/>
                </a:path>
              </a:pathLst>
            </a:custGeom>
            <a:solidFill>
              <a:srgbClr val="FFFF00">
                <a:alpha val="70195"/>
              </a:srgbClr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7414" name="Rectangle 55"/>
            <p:cNvSpPr/>
            <p:nvPr/>
          </p:nvSpPr>
          <p:spPr>
            <a:xfrm>
              <a:off x="3508124" y="4169144"/>
              <a:ext cx="64706" cy="140625"/>
            </a:xfrm>
            <a:prstGeom prst="rect">
              <a:avLst/>
            </a:prstGeom>
            <a:solidFill>
              <a:srgbClr val="FFFF00">
                <a:alpha val="70195"/>
              </a:srgbClr>
            </a:solidFill>
            <a:ln w="63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016" tIns="64008" rIns="128016" bIns="64008" anchor="ctr"/>
            <a:p>
              <a:pPr algn="ctr"/>
              <a:endParaRPr lang="zh-CN" altLang="en-US" sz="2800" dirty="0">
                <a:solidFill>
                  <a:srgbClr val="9966FF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7415" name="Rectangle 56"/>
            <p:cNvSpPr/>
            <p:nvPr/>
          </p:nvSpPr>
          <p:spPr>
            <a:xfrm>
              <a:off x="3572830" y="4169144"/>
              <a:ext cx="64707" cy="140625"/>
            </a:xfrm>
            <a:prstGeom prst="rect">
              <a:avLst/>
            </a:prstGeom>
            <a:solidFill>
              <a:srgbClr val="FFFF00">
                <a:alpha val="70195"/>
              </a:srgbClr>
            </a:solidFill>
            <a:ln w="63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8016" tIns="64008" rIns="128016" bIns="64008" anchor="ctr"/>
            <a:p>
              <a:pPr algn="ctr"/>
              <a:endParaRPr lang="zh-CN" altLang="en-US" sz="2800" dirty="0">
                <a:solidFill>
                  <a:srgbClr val="9966FF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7418" name="Rectangle 59"/>
            <p:cNvSpPr/>
            <p:nvPr/>
          </p:nvSpPr>
          <p:spPr>
            <a:xfrm>
              <a:off x="3523863" y="4423925"/>
              <a:ext cx="115422" cy="89339"/>
            </a:xfrm>
            <a:prstGeom prst="rect">
              <a:avLst/>
            </a:prstGeom>
            <a:noFill/>
            <a:ln w="3175" cap="flat" cmpd="sng">
              <a:solidFill>
                <a:srgbClr val="89A4A7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lIns="128016" tIns="64008" rIns="128016" bIns="64008" anchor="ctr"/>
            <a:p>
              <a:pPr algn="ctr"/>
              <a:endParaRPr lang="zh-CN" altLang="en-US" sz="2800" dirty="0">
                <a:solidFill>
                  <a:srgbClr val="9966FF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  <p:pic>
          <p:nvPicPr>
            <p:cNvPr id="17419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 flipH="1">
              <a:off x="3519103" y="4316144"/>
              <a:ext cx="64007" cy="1021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0" name="Freeform 61"/>
            <p:cNvSpPr/>
            <p:nvPr/>
          </p:nvSpPr>
          <p:spPr>
            <a:xfrm>
              <a:off x="2929266" y="4279989"/>
              <a:ext cx="129412" cy="2613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3312" y="0"/>
                </a:cxn>
                <a:cxn ang="0">
                  <a:pos x="351586" y="720533"/>
                </a:cxn>
                <a:cxn ang="0">
                  <a:pos x="11717" y="720533"/>
                </a:cxn>
                <a:cxn ang="0">
                  <a:pos x="0" y="0"/>
                </a:cxn>
              </a:cxnLst>
              <a:pathLst>
                <a:path w="91736" h="186432">
                  <a:moveTo>
                    <a:pt x="0" y="0"/>
                  </a:moveTo>
                  <a:lnTo>
                    <a:pt x="91736" y="0"/>
                  </a:lnTo>
                  <a:cubicBezTo>
                    <a:pt x="90749" y="62144"/>
                    <a:pt x="89763" y="124288"/>
                    <a:pt x="88776" y="186432"/>
                  </a:cubicBezTo>
                  <a:lnTo>
                    <a:pt x="2959" y="186432"/>
                  </a:lnTo>
                  <a:cubicBezTo>
                    <a:pt x="1973" y="124288"/>
                    <a:pt x="986" y="62144"/>
                    <a:pt x="0" y="0"/>
                  </a:cubicBezTo>
                  <a:close/>
                </a:path>
              </a:pathLst>
            </a:custGeom>
            <a:solidFill>
              <a:srgbClr val="80D45E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7421" name="Freeform 62"/>
            <p:cNvSpPr/>
            <p:nvPr/>
          </p:nvSpPr>
          <p:spPr>
            <a:xfrm>
              <a:off x="2934513" y="4541388"/>
              <a:ext cx="244834" cy="129045"/>
            </a:xfrm>
            <a:custGeom>
              <a:avLst/>
              <a:gdLst/>
              <a:ahLst/>
              <a:cxnLst>
                <a:cxn ang="0">
                  <a:pos x="0" y="11586"/>
                </a:cxn>
                <a:cxn ang="0">
                  <a:pos x="343297" y="0"/>
                </a:cxn>
                <a:cxn ang="0">
                  <a:pos x="331851" y="104291"/>
                </a:cxn>
                <a:cxn ang="0">
                  <a:pos x="400512" y="139050"/>
                </a:cxn>
                <a:cxn ang="0">
                  <a:pos x="675148" y="139050"/>
                </a:cxn>
                <a:cxn ang="0">
                  <a:pos x="675148" y="359220"/>
                </a:cxn>
                <a:cxn ang="0">
                  <a:pos x="297523" y="359220"/>
                </a:cxn>
                <a:cxn ang="0">
                  <a:pos x="228862" y="324460"/>
                </a:cxn>
                <a:cxn ang="0">
                  <a:pos x="171648" y="301279"/>
                </a:cxn>
                <a:cxn ang="0">
                  <a:pos x="80100" y="220169"/>
                </a:cxn>
                <a:cxn ang="0">
                  <a:pos x="0" y="11586"/>
                </a:cxn>
              </a:cxnLst>
              <a:pathLst>
                <a:path w="174594" h="91735">
                  <a:moveTo>
                    <a:pt x="0" y="2959"/>
                  </a:moveTo>
                  <a:lnTo>
                    <a:pt x="88777" y="0"/>
                  </a:lnTo>
                  <a:lnTo>
                    <a:pt x="85817" y="26633"/>
                  </a:lnTo>
                  <a:lnTo>
                    <a:pt x="103573" y="35510"/>
                  </a:lnTo>
                  <a:lnTo>
                    <a:pt x="174594" y="35510"/>
                  </a:lnTo>
                  <a:lnTo>
                    <a:pt x="174594" y="91735"/>
                  </a:lnTo>
                  <a:lnTo>
                    <a:pt x="76940" y="91735"/>
                  </a:lnTo>
                  <a:lnTo>
                    <a:pt x="59184" y="82858"/>
                  </a:lnTo>
                  <a:lnTo>
                    <a:pt x="44388" y="76939"/>
                  </a:lnTo>
                  <a:lnTo>
                    <a:pt x="20714" y="56225"/>
                  </a:lnTo>
                  <a:lnTo>
                    <a:pt x="0" y="2959"/>
                  </a:lnTo>
                  <a:close/>
                </a:path>
              </a:pathLst>
            </a:custGeom>
            <a:solidFill>
              <a:srgbClr val="008000">
                <a:alpha val="43921"/>
              </a:srgbClr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7424" name="Rounded Rectangle 65"/>
            <p:cNvSpPr/>
            <p:nvPr/>
          </p:nvSpPr>
          <p:spPr>
            <a:xfrm>
              <a:off x="5966959" y="4634036"/>
              <a:ext cx="127663" cy="12904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lIns="128016" tIns="64008" rIns="128016" bIns="64008" anchor="ctr"/>
            <a:p>
              <a:pPr algn="ctr"/>
              <a:endParaRPr lang="zh-CN" altLang="en-US" sz="2800" dirty="0">
                <a:solidFill>
                  <a:srgbClr val="9966FF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7425" name="Rounded Rectangle 66"/>
            <p:cNvSpPr/>
            <p:nvPr/>
          </p:nvSpPr>
          <p:spPr>
            <a:xfrm>
              <a:off x="6528328" y="4637345"/>
              <a:ext cx="127664" cy="127391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lIns="128016" tIns="64008" rIns="128016" bIns="64008" anchor="ctr"/>
            <a:p>
              <a:pPr algn="ctr"/>
              <a:endParaRPr lang="zh-CN" altLang="en-US" sz="2800" dirty="0">
                <a:solidFill>
                  <a:srgbClr val="9966FF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7426" name="Rounded Rectangle 67"/>
            <p:cNvSpPr/>
            <p:nvPr/>
          </p:nvSpPr>
          <p:spPr>
            <a:xfrm>
              <a:off x="6753926" y="4028517"/>
              <a:ext cx="153896" cy="10257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lIns="128016" tIns="64008" rIns="128016" bIns="64008" anchor="ctr"/>
            <a:p>
              <a:pPr algn="ctr"/>
              <a:endParaRPr lang="zh-CN" altLang="en-US" sz="2800" dirty="0">
                <a:solidFill>
                  <a:srgbClr val="9966FF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7427" name="Rounded Rectangle 68"/>
            <p:cNvSpPr/>
            <p:nvPr/>
          </p:nvSpPr>
          <p:spPr>
            <a:xfrm>
              <a:off x="6753926" y="4136055"/>
              <a:ext cx="153896" cy="100919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lIns="128016" tIns="64008" rIns="128016" bIns="64008" anchor="ctr"/>
            <a:p>
              <a:pPr algn="ctr"/>
              <a:endParaRPr lang="zh-CN" altLang="en-US" sz="2800" dirty="0">
                <a:solidFill>
                  <a:srgbClr val="9966FF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7428" name="Rounded Rectangle 69"/>
            <p:cNvSpPr/>
            <p:nvPr/>
          </p:nvSpPr>
          <p:spPr>
            <a:xfrm>
              <a:off x="6753926" y="4241938"/>
              <a:ext cx="153896" cy="10257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lIns="128016" tIns="64008" rIns="128016" bIns="64008" anchor="ctr"/>
            <a:p>
              <a:pPr algn="ctr"/>
              <a:endParaRPr lang="zh-CN" altLang="en-US" sz="2800" dirty="0">
                <a:solidFill>
                  <a:srgbClr val="9966FF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7429" name="Rounded Rectangle 70"/>
            <p:cNvSpPr/>
            <p:nvPr/>
          </p:nvSpPr>
          <p:spPr>
            <a:xfrm>
              <a:off x="6753926" y="4349475"/>
              <a:ext cx="153896" cy="10092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lIns="128016" tIns="64008" rIns="128016" bIns="64008" anchor="ctr"/>
            <a:p>
              <a:pPr algn="ctr"/>
              <a:endParaRPr lang="zh-CN" altLang="en-US" sz="2800" dirty="0">
                <a:solidFill>
                  <a:srgbClr val="9966FF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7430" name="Rounded Rectangle 71"/>
            <p:cNvSpPr/>
            <p:nvPr/>
          </p:nvSpPr>
          <p:spPr>
            <a:xfrm>
              <a:off x="5902252" y="4033481"/>
              <a:ext cx="153896" cy="10257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lIns="128016" tIns="64008" rIns="128016" bIns="64008" anchor="ctr"/>
            <a:p>
              <a:pPr algn="ctr"/>
              <a:endParaRPr lang="zh-CN" altLang="en-US" sz="2800" dirty="0">
                <a:solidFill>
                  <a:srgbClr val="9966FF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7431" name="Rounded Rectangle 72"/>
            <p:cNvSpPr/>
            <p:nvPr/>
          </p:nvSpPr>
          <p:spPr>
            <a:xfrm>
              <a:off x="5902252" y="4141018"/>
              <a:ext cx="153896" cy="10257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lIns="128016" tIns="64008" rIns="128016" bIns="64008" anchor="ctr"/>
            <a:p>
              <a:pPr algn="ctr"/>
              <a:endParaRPr lang="zh-CN" altLang="en-US" sz="2800" dirty="0">
                <a:solidFill>
                  <a:srgbClr val="9966FF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7432" name="Rounded Rectangle 73"/>
            <p:cNvSpPr/>
            <p:nvPr/>
          </p:nvSpPr>
          <p:spPr>
            <a:xfrm>
              <a:off x="5902252" y="4246901"/>
              <a:ext cx="153896" cy="10257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lIns="128016" tIns="64008" rIns="128016" bIns="64008" anchor="ctr"/>
            <a:p>
              <a:pPr algn="ctr"/>
              <a:endParaRPr lang="zh-CN" altLang="en-US" sz="2800" dirty="0">
                <a:solidFill>
                  <a:srgbClr val="9966FF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7433" name="Rounded Rectangle 74"/>
            <p:cNvSpPr/>
            <p:nvPr/>
          </p:nvSpPr>
          <p:spPr>
            <a:xfrm>
              <a:off x="5902252" y="4354439"/>
              <a:ext cx="153896" cy="10257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lIns="128016" tIns="64008" rIns="128016" bIns="64008" anchor="ctr"/>
            <a:p>
              <a:pPr algn="ctr"/>
              <a:endParaRPr lang="zh-CN" altLang="en-US" sz="2800" dirty="0">
                <a:solidFill>
                  <a:srgbClr val="9966FF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7434" name="Freeform 75"/>
            <p:cNvSpPr/>
            <p:nvPr/>
          </p:nvSpPr>
          <p:spPr>
            <a:xfrm rot="10800000">
              <a:off x="9190026" y="4160871"/>
              <a:ext cx="410972" cy="114156"/>
            </a:xfrm>
            <a:custGeom>
              <a:avLst/>
              <a:gdLst/>
              <a:ahLst/>
              <a:cxnLst>
                <a:cxn ang="0">
                  <a:pos x="2071387" y="5527"/>
                </a:cxn>
                <a:cxn ang="0">
                  <a:pos x="2045818" y="182353"/>
                </a:cxn>
                <a:cxn ang="0">
                  <a:pos x="0" y="176827"/>
                </a:cxn>
                <a:cxn ang="0">
                  <a:pos x="0" y="0"/>
                </a:cxn>
                <a:cxn ang="0">
                  <a:pos x="2071387" y="5527"/>
                </a:cxn>
              </a:cxnLst>
              <a:pathLst>
                <a:path w="239697" h="97655">
                  <a:moveTo>
                    <a:pt x="239697" y="2960"/>
                  </a:moveTo>
                  <a:cubicBezTo>
                    <a:pt x="238711" y="34525"/>
                    <a:pt x="237724" y="66090"/>
                    <a:pt x="236738" y="97655"/>
                  </a:cubicBezTo>
                  <a:lnTo>
                    <a:pt x="0" y="94696"/>
                  </a:lnTo>
                  <a:lnTo>
                    <a:pt x="0" y="0"/>
                  </a:lnTo>
                  <a:lnTo>
                    <a:pt x="239697" y="2960"/>
                  </a:lnTo>
                  <a:close/>
                </a:path>
              </a:pathLst>
            </a:custGeom>
            <a:solidFill>
              <a:srgbClr val="FFFF00">
                <a:alpha val="70195"/>
              </a:srgbClr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7435" name="Freeform 76"/>
            <p:cNvSpPr/>
            <p:nvPr/>
          </p:nvSpPr>
          <p:spPr>
            <a:xfrm rot="10800000">
              <a:off x="9387643" y="4273372"/>
              <a:ext cx="204611" cy="115810"/>
            </a:xfrm>
            <a:custGeom>
              <a:avLst/>
              <a:gdLst/>
              <a:ahLst/>
              <a:cxnLst>
                <a:cxn ang="0">
                  <a:pos x="127271" y="5855"/>
                </a:cxn>
                <a:cxn ang="0">
                  <a:pos x="125700" y="193153"/>
                </a:cxn>
                <a:cxn ang="0">
                  <a:pos x="0" y="187300"/>
                </a:cxn>
                <a:cxn ang="0">
                  <a:pos x="0" y="0"/>
                </a:cxn>
                <a:cxn ang="0">
                  <a:pos x="127271" y="5855"/>
                </a:cxn>
              </a:cxnLst>
              <a:pathLst>
                <a:path w="239697" h="97655">
                  <a:moveTo>
                    <a:pt x="239697" y="2960"/>
                  </a:moveTo>
                  <a:cubicBezTo>
                    <a:pt x="238711" y="34525"/>
                    <a:pt x="237724" y="66090"/>
                    <a:pt x="236738" y="97655"/>
                  </a:cubicBezTo>
                  <a:lnTo>
                    <a:pt x="0" y="94696"/>
                  </a:lnTo>
                  <a:lnTo>
                    <a:pt x="0" y="0"/>
                  </a:lnTo>
                  <a:lnTo>
                    <a:pt x="239697" y="2960"/>
                  </a:lnTo>
                  <a:close/>
                </a:path>
              </a:pathLst>
            </a:custGeom>
            <a:solidFill>
              <a:srgbClr val="FFFF00">
                <a:alpha val="70195"/>
              </a:srgbClr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7436" name="Freeform 77"/>
            <p:cNvSpPr/>
            <p:nvPr/>
          </p:nvSpPr>
          <p:spPr>
            <a:xfrm rot="10800000">
              <a:off x="9287960" y="4387527"/>
              <a:ext cx="307792" cy="115810"/>
            </a:xfrm>
            <a:custGeom>
              <a:avLst/>
              <a:gdLst/>
              <a:ahLst/>
              <a:cxnLst>
                <a:cxn ang="0">
                  <a:pos x="651691" y="5855"/>
                </a:cxn>
                <a:cxn ang="0">
                  <a:pos x="643644" y="193153"/>
                </a:cxn>
                <a:cxn ang="0">
                  <a:pos x="0" y="187300"/>
                </a:cxn>
                <a:cxn ang="0">
                  <a:pos x="0" y="0"/>
                </a:cxn>
                <a:cxn ang="0">
                  <a:pos x="651691" y="5855"/>
                </a:cxn>
              </a:cxnLst>
              <a:pathLst>
                <a:path w="239697" h="97655">
                  <a:moveTo>
                    <a:pt x="239697" y="2960"/>
                  </a:moveTo>
                  <a:cubicBezTo>
                    <a:pt x="238711" y="34525"/>
                    <a:pt x="237724" y="66090"/>
                    <a:pt x="236738" y="97655"/>
                  </a:cubicBezTo>
                  <a:lnTo>
                    <a:pt x="0" y="94696"/>
                  </a:lnTo>
                  <a:lnTo>
                    <a:pt x="0" y="0"/>
                  </a:lnTo>
                  <a:lnTo>
                    <a:pt x="239697" y="2960"/>
                  </a:lnTo>
                  <a:close/>
                </a:path>
              </a:pathLst>
            </a:custGeom>
            <a:noFill/>
            <a:ln w="3175" cap="flat" cmpd="sng">
              <a:solidFill>
                <a:srgbClr val="89A4A7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7437" name="Freeform 78"/>
            <p:cNvSpPr/>
            <p:nvPr/>
          </p:nvSpPr>
          <p:spPr>
            <a:xfrm rot="10800000">
              <a:off x="9186528" y="4384218"/>
              <a:ext cx="101431" cy="115810"/>
            </a:xfrm>
            <a:custGeom>
              <a:avLst/>
              <a:gdLst/>
              <a:ahLst/>
              <a:cxnLst>
                <a:cxn ang="0">
                  <a:pos x="7686" y="5855"/>
                </a:cxn>
                <a:cxn ang="0">
                  <a:pos x="7591" y="193153"/>
                </a:cxn>
                <a:cxn ang="0">
                  <a:pos x="0" y="187300"/>
                </a:cxn>
                <a:cxn ang="0">
                  <a:pos x="0" y="0"/>
                </a:cxn>
                <a:cxn ang="0">
                  <a:pos x="7686" y="5855"/>
                </a:cxn>
              </a:cxnLst>
              <a:pathLst>
                <a:path w="239697" h="97655">
                  <a:moveTo>
                    <a:pt x="239697" y="2960"/>
                  </a:moveTo>
                  <a:cubicBezTo>
                    <a:pt x="238711" y="34525"/>
                    <a:pt x="237724" y="66090"/>
                    <a:pt x="236738" y="97655"/>
                  </a:cubicBezTo>
                  <a:lnTo>
                    <a:pt x="0" y="94696"/>
                  </a:lnTo>
                  <a:lnTo>
                    <a:pt x="0" y="0"/>
                  </a:lnTo>
                  <a:lnTo>
                    <a:pt x="239697" y="2960"/>
                  </a:lnTo>
                  <a:close/>
                </a:path>
              </a:pathLst>
            </a:custGeom>
            <a:noFill/>
            <a:ln w="3175" cap="flat" cmpd="sng">
              <a:solidFill>
                <a:srgbClr val="89A4A7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  <p:pic>
          <p:nvPicPr>
            <p:cNvPr id="17438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 flipH="1">
              <a:off x="9225280" y="4279867"/>
              <a:ext cx="64007" cy="1021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39" name="Freeform 80"/>
            <p:cNvSpPr/>
            <p:nvPr/>
          </p:nvSpPr>
          <p:spPr>
            <a:xfrm>
              <a:off x="9751396" y="3881274"/>
              <a:ext cx="167886" cy="393752"/>
            </a:xfrm>
            <a:custGeom>
              <a:avLst/>
              <a:gdLst/>
              <a:ahLst/>
              <a:cxnLst>
                <a:cxn ang="0">
                  <a:pos x="391381" y="1075328"/>
                </a:cxn>
                <a:cxn ang="0">
                  <a:pos x="10870" y="1064351"/>
                </a:cxn>
                <a:cxn ang="0">
                  <a:pos x="0" y="0"/>
                </a:cxn>
                <a:cxn ang="0">
                  <a:pos x="369640" y="10974"/>
                </a:cxn>
                <a:cxn ang="0">
                  <a:pos x="369640" y="142647"/>
                </a:cxn>
                <a:cxn ang="0">
                  <a:pos x="434873" y="142647"/>
                </a:cxn>
                <a:cxn ang="0">
                  <a:pos x="413124" y="1075328"/>
                </a:cxn>
                <a:cxn ang="0">
                  <a:pos x="391381" y="1075328"/>
                </a:cxn>
              </a:cxnLst>
              <a:pathLst>
                <a:path w="120115" h="281062">
                  <a:moveTo>
                    <a:pt x="102549" y="279163"/>
                  </a:moveTo>
                  <a:lnTo>
                    <a:pt x="2848" y="276314"/>
                  </a:lnTo>
                  <a:cubicBezTo>
                    <a:pt x="1899" y="184209"/>
                    <a:pt x="949" y="92105"/>
                    <a:pt x="0" y="0"/>
                  </a:cubicBezTo>
                  <a:lnTo>
                    <a:pt x="96852" y="2849"/>
                  </a:lnTo>
                  <a:lnTo>
                    <a:pt x="96852" y="37032"/>
                  </a:lnTo>
                  <a:lnTo>
                    <a:pt x="113944" y="37032"/>
                  </a:lnTo>
                  <a:cubicBezTo>
                    <a:pt x="112045" y="117742"/>
                    <a:pt x="110191" y="198454"/>
                    <a:pt x="108246" y="279163"/>
                  </a:cubicBezTo>
                  <a:cubicBezTo>
                    <a:pt x="108200" y="281062"/>
                    <a:pt x="120115" y="279638"/>
                    <a:pt x="102549" y="279163"/>
                  </a:cubicBezTo>
                  <a:close/>
                </a:path>
              </a:pathLst>
            </a:custGeom>
            <a:solidFill>
              <a:srgbClr val="99CC00">
                <a:alpha val="70195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7440" name="Freeform 81"/>
            <p:cNvSpPr/>
            <p:nvPr/>
          </p:nvSpPr>
          <p:spPr>
            <a:xfrm>
              <a:off x="9761889" y="4116202"/>
              <a:ext cx="159142" cy="16544"/>
            </a:xfrm>
            <a:custGeom>
              <a:avLst/>
              <a:gdLst/>
              <a:ahLst/>
              <a:cxnLst>
                <a:cxn ang="0">
                  <a:pos x="0" y="10353"/>
                </a:cxn>
                <a:cxn ang="0">
                  <a:pos x="428241" y="20707"/>
                </a:cxn>
                <a:cxn ang="0">
                  <a:pos x="389304" y="31054"/>
                </a:cxn>
                <a:cxn ang="0">
                  <a:pos x="415262" y="10353"/>
                </a:cxn>
                <a:cxn ang="0">
                  <a:pos x="415262" y="0"/>
                </a:cxn>
                <a:cxn ang="0">
                  <a:pos x="402286" y="0"/>
                </a:cxn>
                <a:cxn ang="0">
                  <a:pos x="415262" y="10353"/>
                </a:cxn>
              </a:cxnLst>
              <a:pathLst>
                <a:path w="113225" h="12455">
                  <a:moveTo>
                    <a:pt x="0" y="3326"/>
                  </a:moveTo>
                  <a:cubicBezTo>
                    <a:pt x="36576" y="4434"/>
                    <a:pt x="73216" y="4217"/>
                    <a:pt x="109728" y="6651"/>
                  </a:cubicBezTo>
                  <a:cubicBezTo>
                    <a:pt x="113225" y="6884"/>
                    <a:pt x="102231" y="12455"/>
                    <a:pt x="99752" y="9976"/>
                  </a:cubicBezTo>
                  <a:lnTo>
                    <a:pt x="106403" y="3326"/>
                  </a:lnTo>
                  <a:lnTo>
                    <a:pt x="106403" y="0"/>
                  </a:lnTo>
                  <a:lnTo>
                    <a:pt x="103078" y="0"/>
                  </a:lnTo>
                  <a:lnTo>
                    <a:pt x="106403" y="3326"/>
                  </a:lnTo>
                </a:path>
              </a:pathLst>
            </a:custGeom>
            <a:noFill/>
            <a:ln w="3175" cap="flat" cmpd="sng">
              <a:solidFill>
                <a:srgbClr val="B6DCD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80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sp>
        <p:nvSpPr>
          <p:cNvPr id="17441" name="Freeform 83"/>
          <p:cNvSpPr/>
          <p:nvPr/>
        </p:nvSpPr>
        <p:spPr>
          <a:xfrm>
            <a:off x="4010025" y="4691063"/>
            <a:ext cx="212725" cy="125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6974" y="7320"/>
              </a:cxn>
              <a:cxn ang="0">
                <a:pos x="210482" y="128099"/>
              </a:cxn>
              <a:cxn ang="0">
                <a:pos x="3508" y="124439"/>
              </a:cxn>
              <a:cxn ang="0">
                <a:pos x="0" y="0"/>
              </a:cxn>
            </a:cxnLst>
            <a:pathLst>
              <a:path w="213478" h="124529">
                <a:moveTo>
                  <a:pt x="0" y="0"/>
                </a:moveTo>
                <a:lnTo>
                  <a:pt x="209920" y="7116"/>
                </a:lnTo>
                <a:lnTo>
                  <a:pt x="213478" y="124529"/>
                </a:lnTo>
                <a:lnTo>
                  <a:pt x="3558" y="120971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</a:ln>
        </p:spPr>
        <p:txBody>
          <a:bodyPr/>
          <a:p>
            <a:endParaRPr lang="zh-CN" altLang="en-US" sz="28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442" name="Rectangle 84"/>
          <p:cNvSpPr/>
          <p:nvPr/>
        </p:nvSpPr>
        <p:spPr>
          <a:xfrm>
            <a:off x="4270375" y="4692650"/>
            <a:ext cx="147638" cy="130175"/>
          </a:xfrm>
          <a:prstGeom prst="rect">
            <a:avLst/>
          </a:prstGeom>
          <a:solidFill>
            <a:srgbClr val="FF9900">
              <a:alpha val="87842"/>
            </a:srgbClr>
          </a:solidFill>
          <a:ln w="3175" cap="flat" cmpd="sng">
            <a:solidFill>
              <a:srgbClr val="9ED3D7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2800" dirty="0">
              <a:solidFill>
                <a:srgbClr val="FFFF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443" name="Rectangle 86"/>
          <p:cNvSpPr/>
          <p:nvPr/>
        </p:nvSpPr>
        <p:spPr>
          <a:xfrm>
            <a:off x="5459413" y="4687888"/>
            <a:ext cx="136525" cy="136525"/>
          </a:xfrm>
          <a:prstGeom prst="rect">
            <a:avLst/>
          </a:prstGeom>
          <a:solidFill>
            <a:srgbClr val="FF9900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2800" dirty="0">
              <a:solidFill>
                <a:srgbClr val="FFFF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444" name="Rectangle 87"/>
          <p:cNvSpPr/>
          <p:nvPr/>
        </p:nvSpPr>
        <p:spPr>
          <a:xfrm>
            <a:off x="7010400" y="4695825"/>
            <a:ext cx="147638" cy="122238"/>
          </a:xfrm>
          <a:prstGeom prst="rect">
            <a:avLst/>
          </a:prstGeom>
          <a:solidFill>
            <a:srgbClr val="FFFF00">
              <a:alpha val="70195"/>
            </a:srgbClr>
          </a:solidFill>
          <a:ln w="3175" cap="flat" cmpd="sng">
            <a:solidFill>
              <a:srgbClr val="89A4A7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2800" dirty="0">
              <a:solidFill>
                <a:srgbClr val="FFFF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445" name="Rectangle 88"/>
          <p:cNvSpPr/>
          <p:nvPr/>
        </p:nvSpPr>
        <p:spPr>
          <a:xfrm>
            <a:off x="7219950" y="4691063"/>
            <a:ext cx="149225" cy="122237"/>
          </a:xfrm>
          <a:prstGeom prst="rect">
            <a:avLst/>
          </a:prstGeom>
          <a:solidFill>
            <a:srgbClr val="FFFF00">
              <a:alpha val="70195"/>
            </a:srgbClr>
          </a:solidFill>
          <a:ln w="3175" cap="flat" cmpd="sng">
            <a:solidFill>
              <a:srgbClr val="89A4A7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2800" dirty="0">
              <a:solidFill>
                <a:srgbClr val="FFFF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446" name="Rectangle 89"/>
          <p:cNvSpPr/>
          <p:nvPr/>
        </p:nvSpPr>
        <p:spPr>
          <a:xfrm>
            <a:off x="7796213" y="4694238"/>
            <a:ext cx="125412" cy="123825"/>
          </a:xfrm>
          <a:prstGeom prst="rect">
            <a:avLst/>
          </a:prstGeom>
          <a:solidFill>
            <a:srgbClr val="FF6600">
              <a:alpha val="70195"/>
            </a:srgbClr>
          </a:solidFill>
          <a:ln w="3175" cap="flat" cmpd="sng">
            <a:solidFill>
              <a:srgbClr val="89A4A7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2800" dirty="0">
              <a:solidFill>
                <a:srgbClr val="FFFF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447" name="Rectangle 90"/>
          <p:cNvSpPr/>
          <p:nvPr/>
        </p:nvSpPr>
        <p:spPr>
          <a:xfrm>
            <a:off x="7924800" y="4695825"/>
            <a:ext cx="123825" cy="122238"/>
          </a:xfrm>
          <a:prstGeom prst="rect">
            <a:avLst/>
          </a:prstGeom>
          <a:solidFill>
            <a:srgbClr val="FF6600">
              <a:alpha val="70195"/>
            </a:srgbClr>
          </a:solidFill>
          <a:ln w="3175" cap="flat" cmpd="sng">
            <a:solidFill>
              <a:srgbClr val="89A4A7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2800" dirty="0">
              <a:solidFill>
                <a:srgbClr val="FFFF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448" name="Rectangle 91"/>
          <p:cNvSpPr/>
          <p:nvPr/>
        </p:nvSpPr>
        <p:spPr>
          <a:xfrm>
            <a:off x="8051800" y="4697413"/>
            <a:ext cx="123825" cy="122237"/>
          </a:xfrm>
          <a:prstGeom prst="rect">
            <a:avLst/>
          </a:prstGeom>
          <a:solidFill>
            <a:srgbClr val="FF6600">
              <a:alpha val="70195"/>
            </a:srgbClr>
          </a:solidFill>
          <a:ln w="3175" cap="flat" cmpd="sng">
            <a:solidFill>
              <a:srgbClr val="89A4A7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2800" dirty="0">
              <a:solidFill>
                <a:srgbClr val="FFFF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449" name="Rectangle 92"/>
          <p:cNvSpPr/>
          <p:nvPr/>
        </p:nvSpPr>
        <p:spPr>
          <a:xfrm>
            <a:off x="8628063" y="4687888"/>
            <a:ext cx="212725" cy="122237"/>
          </a:xfrm>
          <a:prstGeom prst="rect">
            <a:avLst/>
          </a:prstGeom>
          <a:solidFill>
            <a:srgbClr val="9966FF"/>
          </a:solidFill>
          <a:ln w="3175" cap="flat" cmpd="sng">
            <a:solidFill>
              <a:srgbClr val="89A4A7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2800" dirty="0">
              <a:solidFill>
                <a:srgbClr val="FFFF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450" name="Rectangle 93"/>
          <p:cNvSpPr/>
          <p:nvPr/>
        </p:nvSpPr>
        <p:spPr>
          <a:xfrm>
            <a:off x="9024938" y="4689475"/>
            <a:ext cx="454025" cy="120650"/>
          </a:xfrm>
          <a:prstGeom prst="rect">
            <a:avLst/>
          </a:prstGeom>
          <a:solidFill>
            <a:srgbClr val="FFFF00">
              <a:alpha val="70195"/>
            </a:srgbClr>
          </a:solidFill>
          <a:ln w="3175" cap="flat" cmpd="sng">
            <a:solidFill>
              <a:srgbClr val="89A4A7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2800" dirty="0">
              <a:solidFill>
                <a:srgbClr val="FFFF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464" name="Text Box 59"/>
          <p:cNvSpPr txBox="1"/>
          <p:nvPr/>
        </p:nvSpPr>
        <p:spPr>
          <a:xfrm>
            <a:off x="5686425" y="4689475"/>
            <a:ext cx="42863" cy="131763"/>
          </a:xfrm>
          <a:prstGeom prst="rect">
            <a:avLst/>
          </a:prstGeom>
          <a:solidFill>
            <a:srgbClr val="FF9900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465" name="Text Box 60"/>
          <p:cNvSpPr txBox="1"/>
          <p:nvPr/>
        </p:nvSpPr>
        <p:spPr>
          <a:xfrm>
            <a:off x="6862763" y="4686300"/>
            <a:ext cx="85725" cy="112713"/>
          </a:xfrm>
          <a:prstGeom prst="rect">
            <a:avLst/>
          </a:prstGeom>
          <a:solidFill>
            <a:srgbClr val="FF9900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489" name="Text Box 89"/>
          <p:cNvSpPr txBox="1"/>
          <p:nvPr/>
        </p:nvSpPr>
        <p:spPr>
          <a:xfrm>
            <a:off x="5737225" y="5299075"/>
            <a:ext cx="488950" cy="2755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sz="12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490" name="Rectangle 85"/>
          <p:cNvSpPr/>
          <p:nvPr/>
        </p:nvSpPr>
        <p:spPr>
          <a:xfrm>
            <a:off x="5022850" y="4694238"/>
            <a:ext cx="138113" cy="122237"/>
          </a:xfrm>
          <a:prstGeom prst="rect">
            <a:avLst/>
          </a:prstGeom>
          <a:solidFill>
            <a:srgbClr val="FF9900"/>
          </a:solidFill>
          <a:ln w="317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2800" dirty="0">
                <a:solidFill>
                  <a:srgbClr val="FFFFFF"/>
                </a:solidFill>
                <a:latin typeface="仿宋" panose="02010609060101010101" charset="-122"/>
                <a:ea typeface="仿宋" panose="02010609060101010101" charset="-122"/>
              </a:rPr>
              <a:t>品牌</a:t>
            </a:r>
            <a:endParaRPr lang="zh-CN" altLang="en-US" sz="2800" dirty="0">
              <a:solidFill>
                <a:srgbClr val="FFFF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493" name="Text Box 94"/>
          <p:cNvSpPr txBox="1"/>
          <p:nvPr/>
        </p:nvSpPr>
        <p:spPr>
          <a:xfrm>
            <a:off x="9356725" y="5099050"/>
            <a:ext cx="142875" cy="90488"/>
          </a:xfrm>
          <a:prstGeom prst="rect">
            <a:avLst/>
          </a:prstGeom>
          <a:solidFill>
            <a:srgbClr val="99CC00">
              <a:alpha val="47058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17496" name="Picture 97" descr="C8P{801DVQ2B6)QSEG4154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463" y="4914900"/>
            <a:ext cx="276225" cy="487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97" name="Picture 98" descr="C8P{801DVQ2B6)QSEG4154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563" y="4921250"/>
            <a:ext cx="276225" cy="487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512" name="Text Box 113"/>
          <p:cNvSpPr txBox="1"/>
          <p:nvPr/>
        </p:nvSpPr>
        <p:spPr>
          <a:xfrm>
            <a:off x="3382963" y="5337175"/>
            <a:ext cx="168275" cy="77788"/>
          </a:xfrm>
          <a:prstGeom prst="rect">
            <a:avLst/>
          </a:prstGeom>
          <a:solidFill>
            <a:srgbClr val="92D050"/>
          </a:solidFill>
          <a:ln w="3175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13" name="Text Box 114"/>
          <p:cNvSpPr txBox="1"/>
          <p:nvPr/>
        </p:nvSpPr>
        <p:spPr>
          <a:xfrm>
            <a:off x="3548063" y="5330825"/>
            <a:ext cx="250825" cy="77788"/>
          </a:xfrm>
          <a:prstGeom prst="rect">
            <a:avLst/>
          </a:prstGeom>
          <a:solidFill>
            <a:srgbClr val="808000">
              <a:alpha val="79999"/>
            </a:srgbClr>
          </a:solidFill>
          <a:ln w="3175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16" name="Text Box 117"/>
          <p:cNvSpPr txBox="1"/>
          <p:nvPr/>
        </p:nvSpPr>
        <p:spPr>
          <a:xfrm>
            <a:off x="8886508" y="5478780"/>
            <a:ext cx="250825" cy="77788"/>
          </a:xfrm>
          <a:prstGeom prst="rect">
            <a:avLst/>
          </a:prstGeom>
          <a:solidFill>
            <a:srgbClr val="808000">
              <a:alpha val="79999"/>
            </a:srgbClr>
          </a:solidFill>
          <a:ln w="3175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17" name="Text Box 121"/>
          <p:cNvSpPr txBox="1"/>
          <p:nvPr/>
        </p:nvSpPr>
        <p:spPr>
          <a:xfrm>
            <a:off x="8861108" y="5214620"/>
            <a:ext cx="173037" cy="8413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23" name="Text Box 127"/>
          <p:cNvSpPr txBox="1"/>
          <p:nvPr/>
        </p:nvSpPr>
        <p:spPr>
          <a:xfrm>
            <a:off x="3587750" y="5129213"/>
            <a:ext cx="211138" cy="1778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24" name="Text Box 128"/>
          <p:cNvSpPr txBox="1"/>
          <p:nvPr/>
        </p:nvSpPr>
        <p:spPr>
          <a:xfrm>
            <a:off x="3394075" y="5157788"/>
            <a:ext cx="233363" cy="14128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27" name="Rectangle 89"/>
          <p:cNvSpPr/>
          <p:nvPr/>
        </p:nvSpPr>
        <p:spPr>
          <a:xfrm>
            <a:off x="8450263" y="4687888"/>
            <a:ext cx="163512" cy="123825"/>
          </a:xfrm>
          <a:prstGeom prst="rect">
            <a:avLst/>
          </a:prstGeom>
          <a:solidFill>
            <a:srgbClr val="FF6600">
              <a:alpha val="70195"/>
            </a:srgbClr>
          </a:solidFill>
          <a:ln w="3175" cap="flat" cmpd="sng">
            <a:solidFill>
              <a:srgbClr val="89A4A7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2800" dirty="0">
              <a:solidFill>
                <a:srgbClr val="FFFF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33" name="Rectangle 86"/>
          <p:cNvSpPr/>
          <p:nvPr/>
        </p:nvSpPr>
        <p:spPr>
          <a:xfrm>
            <a:off x="5605463" y="4687888"/>
            <a:ext cx="79375" cy="136525"/>
          </a:xfrm>
          <a:prstGeom prst="rect">
            <a:avLst/>
          </a:prstGeom>
          <a:solidFill>
            <a:srgbClr val="FF9900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2800" dirty="0">
              <a:solidFill>
                <a:srgbClr val="FFFF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35" name="Text Box 143"/>
          <p:cNvSpPr txBox="1"/>
          <p:nvPr/>
        </p:nvSpPr>
        <p:spPr>
          <a:xfrm>
            <a:off x="5529263" y="4603750"/>
            <a:ext cx="349250" cy="2298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900" b="1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38" name="Rectangle 92"/>
          <p:cNvSpPr/>
          <p:nvPr/>
        </p:nvSpPr>
        <p:spPr>
          <a:xfrm>
            <a:off x="9056688" y="4687888"/>
            <a:ext cx="212725" cy="122237"/>
          </a:xfrm>
          <a:prstGeom prst="rect">
            <a:avLst/>
          </a:prstGeom>
          <a:solidFill>
            <a:srgbClr val="FF9900"/>
          </a:solidFill>
          <a:ln w="317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2800" dirty="0">
              <a:solidFill>
                <a:srgbClr val="FFFF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39" name="Rectangle 92"/>
          <p:cNvSpPr/>
          <p:nvPr/>
        </p:nvSpPr>
        <p:spPr>
          <a:xfrm>
            <a:off x="9259888" y="4683125"/>
            <a:ext cx="212725" cy="122238"/>
          </a:xfrm>
          <a:prstGeom prst="rect">
            <a:avLst/>
          </a:prstGeom>
          <a:solidFill>
            <a:srgbClr val="9966FF">
              <a:alpha val="70195"/>
            </a:srgbClr>
          </a:solidFill>
          <a:ln w="317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2800" dirty="0">
              <a:solidFill>
                <a:srgbClr val="FFFF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40" name="Rectangle 92"/>
          <p:cNvSpPr/>
          <p:nvPr/>
        </p:nvSpPr>
        <p:spPr>
          <a:xfrm>
            <a:off x="8964613" y="4687888"/>
            <a:ext cx="95250" cy="73025"/>
          </a:xfrm>
          <a:prstGeom prst="rect">
            <a:avLst/>
          </a:prstGeom>
          <a:solidFill>
            <a:srgbClr val="FFFF00"/>
          </a:solidFill>
          <a:ln w="3175" cap="flat" cmpd="sng">
            <a:solidFill>
              <a:srgbClr val="89A4A7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2800" dirty="0">
              <a:solidFill>
                <a:srgbClr val="FFFF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41" name="Text Box 152"/>
          <p:cNvSpPr txBox="1"/>
          <p:nvPr/>
        </p:nvSpPr>
        <p:spPr>
          <a:xfrm>
            <a:off x="4722813" y="4625975"/>
            <a:ext cx="528637" cy="2755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200" dirty="0">
                <a:latin typeface="仿宋" panose="02010609060101010101" charset="-122"/>
                <a:ea typeface="仿宋" panose="02010609060101010101" charset="-122"/>
              </a:rPr>
              <a:t> </a:t>
            </a:r>
            <a:endParaRPr lang="zh-CN" altLang="en-US" sz="12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44" name="Rectangle 92"/>
          <p:cNvSpPr/>
          <p:nvPr/>
        </p:nvSpPr>
        <p:spPr>
          <a:xfrm>
            <a:off x="8861425" y="4700588"/>
            <a:ext cx="93663" cy="100012"/>
          </a:xfrm>
          <a:prstGeom prst="rect">
            <a:avLst/>
          </a:prstGeom>
          <a:solidFill>
            <a:srgbClr val="9966FF">
              <a:alpha val="70195"/>
            </a:srgbClr>
          </a:solidFill>
          <a:ln w="317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2800" dirty="0">
              <a:solidFill>
                <a:srgbClr val="FFFF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49" name="Rectangle 162"/>
          <p:cNvSpPr/>
          <p:nvPr/>
        </p:nvSpPr>
        <p:spPr>
          <a:xfrm>
            <a:off x="9142413" y="4694238"/>
            <a:ext cx="76200" cy="1047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53" name="Rectangle 164"/>
          <p:cNvSpPr/>
          <p:nvPr/>
        </p:nvSpPr>
        <p:spPr>
          <a:xfrm>
            <a:off x="6753225" y="4697413"/>
            <a:ext cx="104775" cy="123825"/>
          </a:xfrm>
          <a:prstGeom prst="rect">
            <a:avLst/>
          </a:prstGeom>
          <a:solidFill>
            <a:srgbClr val="99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58" name="WordArt 170"/>
          <p:cNvSpPr>
            <a:spLocks noTextEdit="1"/>
          </p:cNvSpPr>
          <p:nvPr/>
        </p:nvSpPr>
        <p:spPr>
          <a:xfrm>
            <a:off x="3829050" y="5027613"/>
            <a:ext cx="1968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p>
            <a:pPr algn="ctr" fontAlgn="base"/>
            <a:endParaRPr lang="zh-CN" altLang="en-US" sz="1800" b="1" strike="noStrike" noProof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57" name="WordArt 171"/>
          <p:cNvSpPr>
            <a:spLocks noTextEdit="1"/>
          </p:cNvSpPr>
          <p:nvPr/>
        </p:nvSpPr>
        <p:spPr>
          <a:xfrm>
            <a:off x="4356100" y="5027613"/>
            <a:ext cx="1270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320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" name="WordArt 172"/>
          <p:cNvSpPr>
            <a:spLocks noTextEdit="1"/>
          </p:cNvSpPr>
          <p:nvPr/>
        </p:nvSpPr>
        <p:spPr>
          <a:xfrm>
            <a:off x="4127500" y="5018088"/>
            <a:ext cx="1270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320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59" name="WordArt 174"/>
          <p:cNvSpPr>
            <a:spLocks noTextEdit="1"/>
          </p:cNvSpPr>
          <p:nvPr/>
        </p:nvSpPr>
        <p:spPr>
          <a:xfrm>
            <a:off x="4841875" y="5018088"/>
            <a:ext cx="1270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320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60" name="WordArt 175"/>
          <p:cNvSpPr>
            <a:spLocks noTextEdit="1"/>
          </p:cNvSpPr>
          <p:nvPr/>
        </p:nvSpPr>
        <p:spPr>
          <a:xfrm>
            <a:off x="5108575" y="5008563"/>
            <a:ext cx="1270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320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61" name="WordArt 176"/>
          <p:cNvSpPr>
            <a:spLocks noTextEdit="1"/>
          </p:cNvSpPr>
          <p:nvPr/>
        </p:nvSpPr>
        <p:spPr>
          <a:xfrm>
            <a:off x="7413625" y="4999038"/>
            <a:ext cx="1270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320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62" name="WordArt 177"/>
          <p:cNvSpPr>
            <a:spLocks noTextEdit="1"/>
          </p:cNvSpPr>
          <p:nvPr/>
        </p:nvSpPr>
        <p:spPr>
          <a:xfrm>
            <a:off x="7689850" y="4999038"/>
            <a:ext cx="1270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320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63" name="WordArt 178"/>
          <p:cNvSpPr>
            <a:spLocks noTextEdit="1"/>
          </p:cNvSpPr>
          <p:nvPr/>
        </p:nvSpPr>
        <p:spPr>
          <a:xfrm>
            <a:off x="7937500" y="5008563"/>
            <a:ext cx="1270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320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64" name="WordArt 179"/>
          <p:cNvSpPr>
            <a:spLocks noTextEdit="1"/>
          </p:cNvSpPr>
          <p:nvPr/>
        </p:nvSpPr>
        <p:spPr>
          <a:xfrm>
            <a:off x="8166100" y="5018088"/>
            <a:ext cx="1270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320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65" name="WordArt 180"/>
          <p:cNvSpPr>
            <a:spLocks noTextEdit="1"/>
          </p:cNvSpPr>
          <p:nvPr/>
        </p:nvSpPr>
        <p:spPr>
          <a:xfrm>
            <a:off x="8366125" y="5027613"/>
            <a:ext cx="1270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320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68" name="Text Box 81"/>
          <p:cNvSpPr txBox="1"/>
          <p:nvPr/>
        </p:nvSpPr>
        <p:spPr>
          <a:xfrm>
            <a:off x="8908733" y="5104448"/>
            <a:ext cx="161925" cy="7778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72" name="Text Box 81"/>
          <p:cNvSpPr txBox="1"/>
          <p:nvPr/>
        </p:nvSpPr>
        <p:spPr>
          <a:xfrm>
            <a:off x="3829050" y="5527040"/>
            <a:ext cx="98425" cy="141288"/>
          </a:xfrm>
          <a:prstGeom prst="rect">
            <a:avLst/>
          </a:prstGeom>
          <a:solidFill>
            <a:srgbClr val="FFFF00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73" name="矩形 178"/>
          <p:cNvSpPr/>
          <p:nvPr/>
        </p:nvSpPr>
        <p:spPr>
          <a:xfrm>
            <a:off x="3622040" y="5535295"/>
            <a:ext cx="112713" cy="1333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74" name="矩形 179"/>
          <p:cNvSpPr/>
          <p:nvPr/>
        </p:nvSpPr>
        <p:spPr>
          <a:xfrm>
            <a:off x="3735070" y="5533390"/>
            <a:ext cx="94615" cy="136525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76" name="Text Box 134"/>
          <p:cNvSpPr txBox="1"/>
          <p:nvPr/>
        </p:nvSpPr>
        <p:spPr>
          <a:xfrm rot="5400000">
            <a:off x="7672388" y="4630738"/>
            <a:ext cx="93662" cy="229870"/>
          </a:xfrm>
          <a:prstGeom prst="rect">
            <a:avLst/>
          </a:prstGeom>
          <a:solidFill>
            <a:srgbClr val="FF9966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endParaRPr lang="zh-CN" altLang="en-US" sz="900" b="1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577" name="Text Box 242"/>
          <p:cNvSpPr txBox="1"/>
          <p:nvPr/>
        </p:nvSpPr>
        <p:spPr>
          <a:xfrm>
            <a:off x="3059113" y="4937125"/>
            <a:ext cx="76200" cy="90488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AutoShape 154"/>
          <p:cNvSpPr/>
          <p:nvPr/>
        </p:nvSpPr>
        <p:spPr>
          <a:xfrm>
            <a:off x="10065385" y="5408930"/>
            <a:ext cx="1344930" cy="502285"/>
          </a:xfrm>
          <a:prstGeom prst="borderCallout2">
            <a:avLst>
              <a:gd name="adj1" fmla="val 53292"/>
              <a:gd name="adj2" fmla="val 1000"/>
              <a:gd name="adj3" fmla="val 36156"/>
              <a:gd name="adj4" fmla="val -44943"/>
              <a:gd name="adj5" fmla="val -22756"/>
              <a:gd name="adj6" fmla="val -66880"/>
            </a:avLst>
          </a:prstGeom>
          <a:solidFill>
            <a:schemeClr val="bg1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defTabSz="1276350"/>
            <a:endParaRPr lang="zh-CN" altLang="en-US" sz="1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defTabSz="1276350"/>
            <a:r>
              <a:rPr lang="zh-CN" altLang="en-US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饮品</a:t>
            </a:r>
            <a:r>
              <a:rPr lang="en-US" altLang="zh-CN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.</a:t>
            </a:r>
            <a:r>
              <a:rPr lang="zh-CN" altLang="en-US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甜点</a:t>
            </a:r>
            <a:endParaRPr lang="zh-CN" altLang="en-US" sz="1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defTabSz="1276350"/>
            <a:r>
              <a:rPr lang="en-US" altLang="zh-CN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DEP-F-6A(86m</a:t>
            </a:r>
            <a:r>
              <a:rPr lang="en-US" altLang="zh-CN" sz="1200" b="1" baseline="30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</a:t>
            </a:r>
            <a:r>
              <a:rPr lang="en-US" altLang="zh-CN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)</a:t>
            </a:r>
            <a:endParaRPr lang="en-US" altLang="zh-CN" sz="1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defTabSz="1276350"/>
            <a:endParaRPr lang="en-US" altLang="zh-CN" sz="1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7472" name="AutoShape 154"/>
          <p:cNvSpPr/>
          <p:nvPr/>
        </p:nvSpPr>
        <p:spPr>
          <a:xfrm>
            <a:off x="952500" y="5318760"/>
            <a:ext cx="1551940" cy="514985"/>
          </a:xfrm>
          <a:prstGeom prst="borderCallout2">
            <a:avLst>
              <a:gd name="adj1" fmla="val 58741"/>
              <a:gd name="adj2" fmla="val 100000"/>
              <a:gd name="adj3" fmla="val 54468"/>
              <a:gd name="adj4" fmla="val 142630"/>
              <a:gd name="adj5" fmla="val 23056"/>
              <a:gd name="adj6" fmla="val 159531"/>
            </a:avLst>
          </a:prstGeom>
          <a:solidFill>
            <a:schemeClr val="bg1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noAutofit/>
          </a:bodyPr>
          <a:p>
            <a:pPr lvl="0" algn="l" defTabSz="1276350">
              <a:buClrTx/>
              <a:buSzTx/>
              <a:buFontTx/>
            </a:pPr>
            <a:r>
              <a:rPr lang="zh-CN" altLang="en-US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饮品、甜点</a:t>
            </a:r>
            <a:endParaRPr lang="zh-CN" altLang="en-US" sz="1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D</a:t>
            </a:r>
            <a:r>
              <a:rPr lang="en-US" altLang="zh-CN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EP</a:t>
            </a:r>
            <a:r>
              <a:rPr lang="zh-CN" altLang="en-US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-F-7A(83㎡)</a:t>
            </a:r>
            <a:endParaRPr lang="zh-CN" altLang="en-US" sz="1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4" name="Text Box 113"/>
          <p:cNvSpPr txBox="1"/>
          <p:nvPr/>
        </p:nvSpPr>
        <p:spPr>
          <a:xfrm>
            <a:off x="9050338" y="5223510"/>
            <a:ext cx="168275" cy="77788"/>
          </a:xfrm>
          <a:prstGeom prst="rect">
            <a:avLst/>
          </a:prstGeom>
          <a:solidFill>
            <a:srgbClr val="92D050"/>
          </a:solidFill>
          <a:ln w="3175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5" name="AutoShape 154"/>
          <p:cNvSpPr/>
          <p:nvPr/>
        </p:nvSpPr>
        <p:spPr>
          <a:xfrm>
            <a:off x="8128000" y="2904490"/>
            <a:ext cx="1344930" cy="502285"/>
          </a:xfrm>
          <a:prstGeom prst="borderCallout2">
            <a:avLst>
              <a:gd name="adj1" fmla="val 53292"/>
              <a:gd name="adj2" fmla="val 1000"/>
              <a:gd name="adj3" fmla="val 52718"/>
              <a:gd name="adj4" fmla="val -9065"/>
              <a:gd name="adj5" fmla="val 355625"/>
              <a:gd name="adj6" fmla="val 5901"/>
            </a:avLst>
          </a:prstGeom>
          <a:solidFill>
            <a:schemeClr val="bg1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defTabSz="1276350"/>
            <a:endParaRPr lang="zh-CN" altLang="en-US" sz="1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defTabSz="1276350"/>
            <a:r>
              <a:rPr lang="zh-CN" altLang="en-US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品牌百货</a:t>
            </a:r>
            <a:endParaRPr lang="zh-CN" altLang="en-US" sz="1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defTabSz="1276350"/>
            <a:r>
              <a:rPr lang="en-US" altLang="zh-CN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DEP-R-6B(44m</a:t>
            </a:r>
            <a:r>
              <a:rPr lang="en-US" altLang="zh-CN" sz="1200" b="1" baseline="30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</a:t>
            </a:r>
            <a:r>
              <a:rPr lang="en-US" altLang="zh-CN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)</a:t>
            </a:r>
            <a:endParaRPr lang="en-US" altLang="zh-CN" sz="1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defTabSz="1276350"/>
            <a:endParaRPr lang="en-US" altLang="zh-CN" sz="1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6" name="Rectangle 164"/>
          <p:cNvSpPr/>
          <p:nvPr/>
        </p:nvSpPr>
        <p:spPr>
          <a:xfrm>
            <a:off x="8175625" y="4689475"/>
            <a:ext cx="76200" cy="123825"/>
          </a:xfrm>
          <a:prstGeom prst="rect">
            <a:avLst/>
          </a:prstGeom>
          <a:solidFill>
            <a:srgbClr val="99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61" name="Group 3"/>
          <p:cNvGrpSpPr/>
          <p:nvPr/>
        </p:nvGrpSpPr>
        <p:grpSpPr>
          <a:xfrm>
            <a:off x="528955" y="1324928"/>
            <a:ext cx="11744325" cy="6599237"/>
            <a:chOff x="0" y="0"/>
            <a:chExt cx="11744512" cy="6599843"/>
          </a:xfrm>
        </p:grpSpPr>
        <p:sp>
          <p:nvSpPr>
            <p:cNvPr id="19462" name="Rectangle 150"/>
            <p:cNvSpPr/>
            <p:nvPr/>
          </p:nvSpPr>
          <p:spPr>
            <a:xfrm>
              <a:off x="5191208" y="2991124"/>
              <a:ext cx="174628" cy="230209"/>
            </a:xfrm>
            <a:prstGeom prst="rect">
              <a:avLst/>
            </a:prstGeom>
            <a:solidFill>
              <a:srgbClr val="33CCCC">
                <a:alpha val="67842"/>
              </a:srgbClr>
            </a:solidFill>
            <a:ln w="3175" cap="flat" cmpd="sng">
              <a:solidFill>
                <a:srgbClr val="385D8A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9463" name="Picture 6"/>
            <p:cNvPicPr>
              <a:picLocks noChangeAspect="1"/>
            </p:cNvPicPr>
            <p:nvPr/>
          </p:nvPicPr>
          <p:blipFill>
            <a:blip r:embed="rId1"/>
            <a:srcRect r="1282" b="1637"/>
            <a:stretch>
              <a:fillRect/>
            </a:stretch>
          </p:blipFill>
          <p:spPr>
            <a:xfrm>
              <a:off x="0" y="0"/>
              <a:ext cx="11744512" cy="6599843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sp>
          <p:nvSpPr>
            <p:cNvPr id="19464" name="Rounded Rectangle 152"/>
            <p:cNvSpPr/>
            <p:nvPr/>
          </p:nvSpPr>
          <p:spPr>
            <a:xfrm>
              <a:off x="6693007" y="3057805"/>
              <a:ext cx="101602" cy="149239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9465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93388" y="3022902"/>
              <a:ext cx="33337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66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97834" y="3120692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67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2271" y="3022902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68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4493" y="3120692"/>
              <a:ext cx="33337" cy="68897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69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86709" y="3022902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0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88931" y="3120692"/>
              <a:ext cx="33338" cy="68897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1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33368" y="3022902"/>
              <a:ext cx="33337" cy="68897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2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37814" y="3118469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3" name="Group 4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944004" y="3019067"/>
              <a:ext cx="207267" cy="182897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4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4474" y="3022902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5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6696" y="3120692"/>
              <a:ext cx="33338" cy="68897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6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8104" y="3027347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7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0326" y="3125137"/>
              <a:ext cx="33338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sp>
          <p:nvSpPr>
            <p:cNvPr id="19478" name="Rounded Rectangle 168"/>
            <p:cNvSpPr/>
            <p:nvPr/>
          </p:nvSpPr>
          <p:spPr>
            <a:xfrm>
              <a:off x="5754780" y="2095692"/>
              <a:ext cx="122239" cy="357221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9" name="Rounded Rectangle 169"/>
            <p:cNvSpPr/>
            <p:nvPr/>
          </p:nvSpPr>
          <p:spPr>
            <a:xfrm>
              <a:off x="8674238" y="3018115"/>
              <a:ext cx="288930" cy="193693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noFill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0" name="Rounded Rectangle 170"/>
            <p:cNvSpPr/>
            <p:nvPr/>
          </p:nvSpPr>
          <p:spPr>
            <a:xfrm>
              <a:off x="6057996" y="2056001"/>
              <a:ext cx="112715" cy="225446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1" name="Rounded Rectangle 171"/>
            <p:cNvSpPr/>
            <p:nvPr/>
          </p:nvSpPr>
          <p:spPr>
            <a:xfrm>
              <a:off x="6053234" y="1228838"/>
              <a:ext cx="74613" cy="133362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noFill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2" name="Flowchart: Delay 53"/>
            <p:cNvSpPr/>
            <p:nvPr/>
          </p:nvSpPr>
          <p:spPr>
            <a:xfrm rot="-5400000">
              <a:off x="5898274" y="569609"/>
              <a:ext cx="82508" cy="218207"/>
            </a:xfrm>
            <a:prstGeom prst="flowChartDelay">
              <a:avLst/>
            </a:prstGeom>
            <a:solidFill>
              <a:srgbClr val="33CCCC"/>
            </a:solidFill>
            <a:ln w="9525">
              <a:noFill/>
            </a:ln>
          </p:spPr>
          <p:txBody>
            <a:bodyPr rot="10800000" wrap="none" lIns="128016" tIns="64008" rIns="128016" bIns="64008" anchor="ctr"/>
            <a:p>
              <a:pPr defTabSz="1276350"/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3" name="Freeform 54"/>
            <p:cNvSpPr/>
            <p:nvPr/>
          </p:nvSpPr>
          <p:spPr>
            <a:xfrm>
              <a:off x="5820016" y="633101"/>
              <a:ext cx="128905" cy="91122"/>
            </a:xfrm>
            <a:custGeom>
              <a:avLst/>
              <a:gdLst/>
              <a:ahLst/>
              <a:cxnLst>
                <a:cxn ang="0">
                  <a:pos x="0" y="18178"/>
                </a:cxn>
                <a:cxn ang="0">
                  <a:pos x="4669" y="10021"/>
                </a:cxn>
                <a:cxn ang="0">
                  <a:pos x="117385" y="3582"/>
                </a:cxn>
                <a:cxn ang="0">
                  <a:pos x="122721" y="34491"/>
                </a:cxn>
                <a:cxn ang="0">
                  <a:pos x="0" y="37067"/>
                </a:cxn>
              </a:cxnLst>
              <a:pathLst>
                <a:path w="131035" h="122980">
                  <a:moveTo>
                    <a:pt x="0" y="60311"/>
                  </a:moveTo>
                  <a:lnTo>
                    <a:pt x="4985" y="33249"/>
                  </a:lnTo>
                  <a:cubicBezTo>
                    <a:pt x="25875" y="25178"/>
                    <a:pt x="112808" y="0"/>
                    <a:pt x="125338" y="11885"/>
                  </a:cubicBezTo>
                  <a:lnTo>
                    <a:pt x="131035" y="114434"/>
                  </a:lnTo>
                  <a:lnTo>
                    <a:pt x="0" y="122980"/>
                  </a:lnTo>
                </a:path>
              </a:pathLst>
            </a:custGeom>
            <a:solidFill>
              <a:srgbClr val="33CCCC"/>
            </a:solidFill>
            <a:ln w="9525">
              <a:noFill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19484" name="Rounded Rectangle 174"/>
            <p:cNvSpPr/>
            <p:nvPr/>
          </p:nvSpPr>
          <p:spPr>
            <a:xfrm>
              <a:off x="2090771" y="3378510"/>
              <a:ext cx="217490" cy="104785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5" name="Rounded Rectangle 175"/>
            <p:cNvSpPr/>
            <p:nvPr/>
          </p:nvSpPr>
          <p:spPr>
            <a:xfrm>
              <a:off x="850914" y="4201545"/>
              <a:ext cx="106682" cy="247038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6" name="Rounded Rectangle 176"/>
            <p:cNvSpPr/>
            <p:nvPr/>
          </p:nvSpPr>
          <p:spPr>
            <a:xfrm>
              <a:off x="850914" y="4948692"/>
              <a:ext cx="153990" cy="125423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7" name="Rounded Rectangle 177"/>
            <p:cNvSpPr/>
            <p:nvPr/>
          </p:nvSpPr>
          <p:spPr>
            <a:xfrm>
              <a:off x="849327" y="4807391"/>
              <a:ext cx="152402" cy="139713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9525">
              <a:noFill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8" name="Rounded Rectangle 178"/>
            <p:cNvSpPr/>
            <p:nvPr/>
          </p:nvSpPr>
          <p:spPr>
            <a:xfrm>
              <a:off x="850914" y="4680379"/>
              <a:ext cx="152402" cy="134950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rgbClr val="9966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9492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97834" y="3236262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9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0056" y="3334052"/>
              <a:ext cx="33338" cy="68897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94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589" y="6149960"/>
              <a:ext cx="182245" cy="173355"/>
            </a:xfrm>
            <a:prstGeom prst="rect">
              <a:avLst/>
            </a:prstGeom>
            <a:solidFill>
              <a:srgbClr val="33CCCC"/>
            </a:solidFill>
            <a:ln w="12700" cap="flat" cmpd="sng">
              <a:solidFill>
                <a:srgbClr val="FF00FF"/>
              </a:solidFill>
              <a:prstDash val="dash"/>
              <a:miter/>
              <a:headEnd type="none" w="med" len="med"/>
              <a:tailEnd type="none" w="med" len="med"/>
            </a:ln>
          </p:spPr>
        </p:pic>
        <p:sp>
          <p:nvSpPr>
            <p:cNvPr id="19495" name="Freeform 185"/>
            <p:cNvSpPr/>
            <p:nvPr/>
          </p:nvSpPr>
          <p:spPr>
            <a:xfrm>
              <a:off x="568334" y="2894278"/>
              <a:ext cx="166691" cy="601717"/>
            </a:xfrm>
            <a:custGeom>
              <a:avLst/>
              <a:gdLst/>
              <a:ahLst/>
              <a:cxnLst>
                <a:cxn ang="0">
                  <a:pos x="16926" y="1658868"/>
                </a:cxn>
                <a:cxn ang="0">
                  <a:pos x="490741" y="1658868"/>
                </a:cxn>
                <a:cxn ang="0">
                  <a:pos x="490741" y="15505"/>
                </a:cxn>
                <a:cxn ang="0">
                  <a:pos x="16926" y="0"/>
                </a:cxn>
                <a:cxn ang="0">
                  <a:pos x="0" y="248057"/>
                </a:cxn>
                <a:cxn ang="0">
                  <a:pos x="270753" y="248057"/>
                </a:cxn>
                <a:cxn ang="0">
                  <a:pos x="253832" y="1023225"/>
                </a:cxn>
                <a:cxn ang="0">
                  <a:pos x="16926" y="1023225"/>
                </a:cxn>
                <a:cxn ang="0">
                  <a:pos x="16926" y="1658868"/>
                </a:cxn>
              </a:cxnLst>
              <a:pathLst>
                <a:path w="116305" h="429127">
                  <a:moveTo>
                    <a:pt x="4011" y="429127"/>
                  </a:moveTo>
                  <a:lnTo>
                    <a:pt x="116305" y="429127"/>
                  </a:lnTo>
                  <a:lnTo>
                    <a:pt x="116305" y="4011"/>
                  </a:lnTo>
                  <a:lnTo>
                    <a:pt x="4011" y="0"/>
                  </a:lnTo>
                  <a:lnTo>
                    <a:pt x="0" y="64169"/>
                  </a:lnTo>
                  <a:lnTo>
                    <a:pt x="64168" y="64169"/>
                  </a:lnTo>
                  <a:cubicBezTo>
                    <a:pt x="62831" y="131011"/>
                    <a:pt x="61495" y="197853"/>
                    <a:pt x="60158" y="264695"/>
                  </a:cubicBezTo>
                  <a:lnTo>
                    <a:pt x="4011" y="264695"/>
                  </a:lnTo>
                  <a:lnTo>
                    <a:pt x="4011" y="429127"/>
                  </a:lnTo>
                  <a:close/>
                </a:path>
              </a:pathLst>
            </a:custGeom>
            <a:solidFill>
              <a:srgbClr val="33CCCC"/>
            </a:solidFill>
            <a:ln w="63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19497" name="Rounded Rectangle 188"/>
            <p:cNvSpPr/>
            <p:nvPr/>
          </p:nvSpPr>
          <p:spPr>
            <a:xfrm>
              <a:off x="866789" y="1209786"/>
              <a:ext cx="92076" cy="123836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noFill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98" name="Rounded Rectangle 82"/>
            <p:cNvSpPr/>
            <p:nvPr/>
          </p:nvSpPr>
          <p:spPr>
            <a:xfrm>
              <a:off x="5810343" y="1898824"/>
              <a:ext cx="60326" cy="101609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99" name="Rectangle 190"/>
            <p:cNvSpPr/>
            <p:nvPr/>
          </p:nvSpPr>
          <p:spPr>
            <a:xfrm>
              <a:off x="2209835" y="3054630"/>
              <a:ext cx="571509" cy="177816"/>
            </a:xfrm>
            <a:prstGeom prst="rect">
              <a:avLst/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00" name="Freeform 191"/>
            <p:cNvSpPr/>
            <p:nvPr/>
          </p:nvSpPr>
          <p:spPr>
            <a:xfrm>
              <a:off x="5200733" y="2576749"/>
              <a:ext cx="484196" cy="638234"/>
            </a:xfrm>
            <a:custGeom>
              <a:avLst/>
              <a:gdLst/>
              <a:ahLst/>
              <a:cxnLst>
                <a:cxn ang="0">
                  <a:pos x="396162" y="1151649"/>
                </a:cxn>
                <a:cxn ang="0">
                  <a:pos x="408333" y="1755278"/>
                </a:cxn>
                <a:cxn ang="0">
                  <a:pos x="11323" y="1744578"/>
                </a:cxn>
                <a:cxn ang="0">
                  <a:pos x="0" y="992016"/>
                </a:cxn>
                <a:cxn ang="0">
                  <a:pos x="1154527" y="22802"/>
                </a:cxn>
                <a:cxn ang="0">
                  <a:pos x="1324314" y="0"/>
                </a:cxn>
                <a:cxn ang="0">
                  <a:pos x="1324314" y="307867"/>
                </a:cxn>
                <a:cxn ang="0">
                  <a:pos x="396162" y="1151649"/>
                </a:cxn>
              </a:cxnLst>
              <a:pathLst>
                <a:path w="346230" h="455538">
                  <a:moveTo>
                    <a:pt x="103573" y="298881"/>
                  </a:moveTo>
                  <a:cubicBezTo>
                    <a:pt x="104634" y="351100"/>
                    <a:pt x="105694" y="403319"/>
                    <a:pt x="106755" y="455538"/>
                  </a:cubicBezTo>
                  <a:lnTo>
                    <a:pt x="2960" y="452761"/>
                  </a:lnTo>
                  <a:cubicBezTo>
                    <a:pt x="1973" y="387658"/>
                    <a:pt x="987" y="322555"/>
                    <a:pt x="0" y="257452"/>
                  </a:cubicBezTo>
                  <a:lnTo>
                    <a:pt x="301841" y="5918"/>
                  </a:lnTo>
                  <a:lnTo>
                    <a:pt x="346230" y="0"/>
                  </a:lnTo>
                  <a:lnTo>
                    <a:pt x="346230" y="79899"/>
                  </a:lnTo>
                  <a:lnTo>
                    <a:pt x="103573" y="298881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19501" name="Freeform 192"/>
            <p:cNvSpPr/>
            <p:nvPr/>
          </p:nvSpPr>
          <p:spPr>
            <a:xfrm>
              <a:off x="6188174" y="2503718"/>
              <a:ext cx="503246" cy="7223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85" y="633454"/>
                </a:cxn>
                <a:cxn ang="0">
                  <a:pos x="985286" y="1666988"/>
                </a:cxn>
                <a:cxn ang="0">
                  <a:pos x="985286" y="2300441"/>
                </a:cxn>
                <a:cxn ang="0">
                  <a:pos x="998969" y="2267102"/>
                </a:cxn>
                <a:cxn ang="0">
                  <a:pos x="1368449" y="2300441"/>
                </a:cxn>
                <a:cxn ang="0">
                  <a:pos x="1382133" y="1483617"/>
                </a:cxn>
                <a:cxn ang="0">
                  <a:pos x="0" y="0"/>
                </a:cxn>
              </a:cxnLst>
              <a:pathLst>
                <a:path w="359355" h="491001">
                  <a:moveTo>
                    <a:pt x="0" y="0"/>
                  </a:moveTo>
                  <a:lnTo>
                    <a:pt x="3558" y="135203"/>
                  </a:lnTo>
                  <a:lnTo>
                    <a:pt x="256174" y="355798"/>
                  </a:lnTo>
                  <a:lnTo>
                    <a:pt x="256174" y="491001"/>
                  </a:lnTo>
                  <a:lnTo>
                    <a:pt x="259732" y="483885"/>
                  </a:lnTo>
                  <a:lnTo>
                    <a:pt x="355797" y="491001"/>
                  </a:lnTo>
                  <a:lnTo>
                    <a:pt x="359355" y="316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19502" name="Rounded Rectangle 193"/>
            <p:cNvSpPr/>
            <p:nvPr/>
          </p:nvSpPr>
          <p:spPr>
            <a:xfrm>
              <a:off x="4662562" y="3060981"/>
              <a:ext cx="128589" cy="165115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rgbClr val="80808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03" name="Rounded Rectangle 194"/>
            <p:cNvSpPr/>
            <p:nvPr/>
          </p:nvSpPr>
          <p:spPr>
            <a:xfrm>
              <a:off x="4791151" y="3060981"/>
              <a:ext cx="127002" cy="165115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04" name="Rounded Rectangle 195"/>
            <p:cNvSpPr/>
            <p:nvPr/>
          </p:nvSpPr>
          <p:spPr>
            <a:xfrm>
              <a:off x="4921328" y="3060981"/>
              <a:ext cx="128590" cy="165115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05" name="Rounded Rectangle 196"/>
            <p:cNvSpPr/>
            <p:nvPr/>
          </p:nvSpPr>
          <p:spPr>
            <a:xfrm>
              <a:off x="5048330" y="3060981"/>
              <a:ext cx="150815" cy="165115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06" name="Freeform 197"/>
            <p:cNvSpPr/>
            <p:nvPr/>
          </p:nvSpPr>
          <p:spPr>
            <a:xfrm>
              <a:off x="5521413" y="2583100"/>
              <a:ext cx="333380" cy="63506"/>
            </a:xfrm>
            <a:custGeom>
              <a:avLst/>
              <a:gdLst/>
              <a:ahLst/>
              <a:cxnLst>
                <a:cxn ang="0">
                  <a:pos x="192061" y="0"/>
                </a:cxn>
                <a:cxn ang="0">
                  <a:pos x="676792" y="0"/>
                </a:cxn>
                <a:cxn ang="0">
                  <a:pos x="676792" y="61922"/>
                </a:cxn>
                <a:cxn ang="0">
                  <a:pos x="0" y="58481"/>
                </a:cxn>
                <a:cxn ang="0">
                  <a:pos x="192061" y="0"/>
                </a:cxn>
              </a:cxnLst>
              <a:pathLst>
                <a:path w="263290" h="64043">
                  <a:moveTo>
                    <a:pt x="74717" y="0"/>
                  </a:moveTo>
                  <a:lnTo>
                    <a:pt x="263290" y="0"/>
                  </a:lnTo>
                  <a:lnTo>
                    <a:pt x="263290" y="64043"/>
                  </a:lnTo>
                  <a:lnTo>
                    <a:pt x="0" y="60485"/>
                  </a:lnTo>
                  <a:lnTo>
                    <a:pt x="74717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19507" name="Freeform 198"/>
            <p:cNvSpPr/>
            <p:nvPr/>
          </p:nvSpPr>
          <p:spPr>
            <a:xfrm flipH="1">
              <a:off x="6018309" y="2576749"/>
              <a:ext cx="344492" cy="71444"/>
            </a:xfrm>
            <a:custGeom>
              <a:avLst/>
              <a:gdLst/>
              <a:ahLst/>
              <a:cxnLst>
                <a:cxn ang="0">
                  <a:pos x="218979" y="0"/>
                </a:cxn>
                <a:cxn ang="0">
                  <a:pos x="771638" y="0"/>
                </a:cxn>
                <a:cxn ang="0">
                  <a:pos x="771638" y="99185"/>
                </a:cxn>
                <a:cxn ang="0">
                  <a:pos x="0" y="93676"/>
                </a:cxn>
                <a:cxn ang="0">
                  <a:pos x="218979" y="0"/>
                </a:cxn>
              </a:cxnLst>
              <a:pathLst>
                <a:path w="263290" h="64043">
                  <a:moveTo>
                    <a:pt x="74717" y="0"/>
                  </a:moveTo>
                  <a:lnTo>
                    <a:pt x="263290" y="0"/>
                  </a:lnTo>
                  <a:lnTo>
                    <a:pt x="263290" y="64043"/>
                  </a:lnTo>
                  <a:lnTo>
                    <a:pt x="0" y="60485"/>
                  </a:lnTo>
                  <a:lnTo>
                    <a:pt x="74717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19508" name="Rounded Rectangle 199"/>
            <p:cNvSpPr/>
            <p:nvPr/>
          </p:nvSpPr>
          <p:spPr>
            <a:xfrm>
              <a:off x="5354723" y="3076857"/>
              <a:ext cx="88901" cy="169879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09" name="Rounded Rectangle 200"/>
            <p:cNvSpPr/>
            <p:nvPr/>
          </p:nvSpPr>
          <p:spPr>
            <a:xfrm>
              <a:off x="5446800" y="3076857"/>
              <a:ext cx="90488" cy="169879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0" name="Rounded Rectangle 201"/>
            <p:cNvSpPr/>
            <p:nvPr/>
          </p:nvSpPr>
          <p:spPr>
            <a:xfrm>
              <a:off x="5540463" y="3076857"/>
              <a:ext cx="88901" cy="169879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1" name="Rounded Rectangle 202"/>
            <p:cNvSpPr/>
            <p:nvPr/>
          </p:nvSpPr>
          <p:spPr>
            <a:xfrm>
              <a:off x="5632540" y="3073682"/>
              <a:ext cx="90489" cy="168290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2" name="Rounded Rectangle 203"/>
            <p:cNvSpPr/>
            <p:nvPr/>
          </p:nvSpPr>
          <p:spPr>
            <a:xfrm>
              <a:off x="6439003" y="3048279"/>
              <a:ext cx="103190" cy="166703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3" name="Rounded Rectangle 204"/>
            <p:cNvSpPr/>
            <p:nvPr/>
          </p:nvSpPr>
          <p:spPr>
            <a:xfrm>
              <a:off x="6356451" y="3048279"/>
              <a:ext cx="88901" cy="166703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4" name="Rounded Rectangle 205"/>
            <p:cNvSpPr/>
            <p:nvPr/>
          </p:nvSpPr>
          <p:spPr>
            <a:xfrm>
              <a:off x="6262788" y="3048279"/>
              <a:ext cx="90488" cy="166703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5" name="Rounded Rectangle 206"/>
            <p:cNvSpPr/>
            <p:nvPr/>
          </p:nvSpPr>
          <p:spPr>
            <a:xfrm>
              <a:off x="6167536" y="3048279"/>
              <a:ext cx="88901" cy="166703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6" name="Rounded Rectangle 207"/>
            <p:cNvSpPr/>
            <p:nvPr/>
          </p:nvSpPr>
          <p:spPr>
            <a:xfrm>
              <a:off x="6902560" y="3057805"/>
              <a:ext cx="101602" cy="14923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7" name="Rounded Rectangle 208"/>
            <p:cNvSpPr/>
            <p:nvPr/>
          </p:nvSpPr>
          <p:spPr>
            <a:xfrm>
              <a:off x="6796196" y="3057805"/>
              <a:ext cx="101602" cy="149239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175" cap="flat" cmpd="sng">
              <a:solidFill>
                <a:srgbClr val="80808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8" name="Flowchart: Delay 53"/>
            <p:cNvSpPr/>
            <p:nvPr/>
          </p:nvSpPr>
          <p:spPr>
            <a:xfrm rot="-5400000">
              <a:off x="723507" y="574580"/>
              <a:ext cx="82508" cy="218207"/>
            </a:xfrm>
            <a:prstGeom prst="flowChartDelay">
              <a:avLst/>
            </a:prstGeom>
            <a:solidFill>
              <a:srgbClr val="33CCCC"/>
            </a:solidFill>
            <a:ln w="31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rot="10800000" wrap="none" lIns="128016" tIns="64008" rIns="128016" bIns="64008" anchor="ctr"/>
            <a:p>
              <a:pPr defTabSz="1276350"/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9" name="Freeform 54"/>
            <p:cNvSpPr/>
            <p:nvPr/>
          </p:nvSpPr>
          <p:spPr>
            <a:xfrm>
              <a:off x="645250" y="638073"/>
              <a:ext cx="128905" cy="91122"/>
            </a:xfrm>
            <a:custGeom>
              <a:avLst/>
              <a:gdLst/>
              <a:ahLst/>
              <a:cxnLst>
                <a:cxn ang="0">
                  <a:pos x="0" y="18178"/>
                </a:cxn>
                <a:cxn ang="0">
                  <a:pos x="4669" y="10021"/>
                </a:cxn>
                <a:cxn ang="0">
                  <a:pos x="117385" y="3582"/>
                </a:cxn>
                <a:cxn ang="0">
                  <a:pos x="122721" y="34491"/>
                </a:cxn>
                <a:cxn ang="0">
                  <a:pos x="0" y="37067"/>
                </a:cxn>
              </a:cxnLst>
              <a:pathLst>
                <a:path w="131035" h="122980">
                  <a:moveTo>
                    <a:pt x="0" y="60311"/>
                  </a:moveTo>
                  <a:lnTo>
                    <a:pt x="4985" y="33249"/>
                  </a:lnTo>
                  <a:cubicBezTo>
                    <a:pt x="25875" y="25178"/>
                    <a:pt x="112808" y="0"/>
                    <a:pt x="125338" y="11885"/>
                  </a:cubicBezTo>
                  <a:lnTo>
                    <a:pt x="131035" y="114434"/>
                  </a:lnTo>
                  <a:lnTo>
                    <a:pt x="0" y="122980"/>
                  </a:lnTo>
                </a:path>
              </a:pathLst>
            </a:custGeom>
            <a:solidFill>
              <a:srgbClr val="33CCCC"/>
            </a:solidFill>
            <a:ln w="9525">
              <a:noFill/>
            </a:ln>
          </p:spPr>
          <p:txBody>
            <a:bodyPr/>
            <a:p>
              <a:endParaRPr lang="zh-CN" altLang="en-US" sz="2400"/>
            </a:p>
          </p:txBody>
        </p:sp>
        <p:cxnSp>
          <p:nvCxnSpPr>
            <p:cNvPr id="19522" name="Straight Connector 213"/>
            <p:cNvCxnSpPr/>
            <p:nvPr/>
          </p:nvCxnSpPr>
          <p:spPr>
            <a:xfrm rot="-5400000" flipH="1">
              <a:off x="880982" y="3084707"/>
              <a:ext cx="154001" cy="1587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23" name="Straight Connector 214"/>
            <p:cNvCxnSpPr>
              <a:endCxn id="19495" idx="5"/>
            </p:cNvCxnSpPr>
            <p:nvPr/>
          </p:nvCxnSpPr>
          <p:spPr>
            <a:xfrm rot="-10800000" flipV="1">
              <a:off x="660411" y="2983186"/>
              <a:ext cx="82551" cy="1587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24" name="Straight Connector 215"/>
            <p:cNvCxnSpPr>
              <a:endCxn id="19495" idx="5"/>
            </p:cNvCxnSpPr>
            <p:nvPr/>
          </p:nvCxnSpPr>
          <p:spPr>
            <a:xfrm rot="-10800000" flipV="1">
              <a:off x="871552" y="3168940"/>
              <a:ext cx="84138" cy="1588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25" name="Straight Connector 216"/>
            <p:cNvCxnSpPr>
              <a:endCxn id="19495" idx="5"/>
            </p:cNvCxnSpPr>
            <p:nvPr/>
          </p:nvCxnSpPr>
          <p:spPr>
            <a:xfrm rot="-10800000" flipV="1">
              <a:off x="649298" y="3264199"/>
              <a:ext cx="85726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26" name="Straight Connector 217"/>
            <p:cNvCxnSpPr>
              <a:endCxn id="19495" idx="5"/>
            </p:cNvCxnSpPr>
            <p:nvPr/>
          </p:nvCxnSpPr>
          <p:spPr>
            <a:xfrm rot="-10800000" flipV="1">
              <a:off x="658823" y="3134012"/>
              <a:ext cx="84138" cy="1588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27" name="Straight Connector 218"/>
            <p:cNvCxnSpPr>
              <a:endCxn id="19495" idx="5"/>
            </p:cNvCxnSpPr>
            <p:nvPr/>
          </p:nvCxnSpPr>
          <p:spPr>
            <a:xfrm rot="-10800000" flipV="1">
              <a:off x="563572" y="3427727"/>
              <a:ext cx="177803" cy="1587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28" name="Straight Connector 219"/>
            <p:cNvCxnSpPr>
              <a:endCxn id="19495" idx="5"/>
            </p:cNvCxnSpPr>
            <p:nvPr/>
          </p:nvCxnSpPr>
          <p:spPr>
            <a:xfrm rot="-10800000" flipV="1">
              <a:off x="565159" y="3351520"/>
              <a:ext cx="177803" cy="1587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9530" name="Rounded Rectangle 221"/>
            <p:cNvSpPr/>
            <p:nvPr/>
          </p:nvSpPr>
          <p:spPr>
            <a:xfrm>
              <a:off x="842976" y="5494842"/>
              <a:ext cx="152402" cy="1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31" name="Rounded Rectangle 222"/>
            <p:cNvSpPr/>
            <p:nvPr/>
          </p:nvSpPr>
          <p:spPr>
            <a:xfrm>
              <a:off x="842976" y="5366242"/>
              <a:ext cx="153989" cy="136538"/>
            </a:xfrm>
            <a:prstGeom prst="roundRect">
              <a:avLst>
                <a:gd name="adj" fmla="val 16667"/>
              </a:avLst>
            </a:prstGeom>
            <a:solidFill>
              <a:srgbClr val="948A54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32" name="Freeform 224"/>
            <p:cNvSpPr/>
            <p:nvPr/>
          </p:nvSpPr>
          <p:spPr>
            <a:xfrm>
              <a:off x="827895" y="3392799"/>
              <a:ext cx="454032" cy="419138"/>
            </a:xfrm>
            <a:custGeom>
              <a:avLst/>
              <a:gdLst/>
              <a:ahLst/>
              <a:cxnLst>
                <a:cxn ang="0">
                  <a:pos x="422257" y="258740"/>
                </a:cxn>
                <a:cxn ang="0">
                  <a:pos x="456216" y="1157676"/>
                </a:cxn>
                <a:cxn ang="0">
                  <a:pos x="2300" y="1156577"/>
                </a:cxn>
                <a:cxn ang="0">
                  <a:pos x="0" y="12395"/>
                </a:cxn>
                <a:cxn ang="0">
                  <a:pos x="1248566" y="0"/>
                </a:cxn>
                <a:cxn ang="0">
                  <a:pos x="1259883" y="247490"/>
                </a:cxn>
                <a:cxn ang="0">
                  <a:pos x="422257" y="258740"/>
                </a:cxn>
              </a:cxnLst>
              <a:pathLst>
                <a:path w="323101" h="298731">
                  <a:moveTo>
                    <a:pt x="108289" y="66766"/>
                  </a:moveTo>
                  <a:lnTo>
                    <a:pt x="116998" y="298731"/>
                  </a:lnTo>
                  <a:lnTo>
                    <a:pt x="590" y="298447"/>
                  </a:lnTo>
                  <a:cubicBezTo>
                    <a:pt x="393" y="200031"/>
                    <a:pt x="197" y="101614"/>
                    <a:pt x="0" y="3198"/>
                  </a:cubicBezTo>
                  <a:lnTo>
                    <a:pt x="320198" y="0"/>
                  </a:lnTo>
                  <a:lnTo>
                    <a:pt x="323101" y="63863"/>
                  </a:lnTo>
                  <a:lnTo>
                    <a:pt x="108289" y="66766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19533" name="Freeform 225"/>
            <p:cNvSpPr/>
            <p:nvPr/>
          </p:nvSpPr>
          <p:spPr>
            <a:xfrm>
              <a:off x="827101" y="3473768"/>
              <a:ext cx="157165" cy="0"/>
            </a:xfrm>
            <a:custGeom>
              <a:avLst/>
              <a:gdLst/>
              <a:ahLst/>
              <a:cxnLst>
                <a:cxn ang="0">
                  <a:pos x="435224" y="0"/>
                </a:cxn>
                <a:cxn ang="0">
                  <a:pos x="0" y="0"/>
                </a:cxn>
                <a:cxn ang="0">
                  <a:pos x="435224" y="0"/>
                </a:cxn>
              </a:cxnLst>
              <a:pathLst>
                <a:path w="111919" h="1">
                  <a:moveTo>
                    <a:pt x="111919" y="0"/>
                  </a:moveTo>
                  <a:lnTo>
                    <a:pt x="0" y="0"/>
                  </a:lnTo>
                  <a:lnTo>
                    <a:pt x="111919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19534" name="Freeform 226"/>
            <p:cNvSpPr/>
            <p:nvPr/>
          </p:nvSpPr>
          <p:spPr>
            <a:xfrm>
              <a:off x="823926" y="3713503"/>
              <a:ext cx="155577" cy="0"/>
            </a:xfrm>
            <a:custGeom>
              <a:avLst/>
              <a:gdLst/>
              <a:ahLst/>
              <a:cxnLst>
                <a:cxn ang="0">
                  <a:pos x="417897" y="0"/>
                </a:cxn>
                <a:cxn ang="0">
                  <a:pos x="0" y="0"/>
                </a:cxn>
                <a:cxn ang="0">
                  <a:pos x="417897" y="0"/>
                </a:cxn>
              </a:cxnLst>
              <a:pathLst>
                <a:path w="111919" h="1">
                  <a:moveTo>
                    <a:pt x="111919" y="0"/>
                  </a:moveTo>
                  <a:lnTo>
                    <a:pt x="0" y="0"/>
                  </a:lnTo>
                  <a:lnTo>
                    <a:pt x="111919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19535" name="Freeform 227"/>
            <p:cNvSpPr/>
            <p:nvPr/>
          </p:nvSpPr>
          <p:spPr>
            <a:xfrm>
              <a:off x="827101" y="3627771"/>
              <a:ext cx="157165" cy="0"/>
            </a:xfrm>
            <a:custGeom>
              <a:avLst/>
              <a:gdLst/>
              <a:ahLst/>
              <a:cxnLst>
                <a:cxn ang="0">
                  <a:pos x="435224" y="0"/>
                </a:cxn>
                <a:cxn ang="0">
                  <a:pos x="0" y="0"/>
                </a:cxn>
                <a:cxn ang="0">
                  <a:pos x="435224" y="0"/>
                </a:cxn>
              </a:cxnLst>
              <a:pathLst>
                <a:path w="111919" h="1">
                  <a:moveTo>
                    <a:pt x="111919" y="0"/>
                  </a:moveTo>
                  <a:lnTo>
                    <a:pt x="0" y="0"/>
                  </a:lnTo>
                  <a:lnTo>
                    <a:pt x="111919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19536" name="Freeform 228"/>
            <p:cNvSpPr/>
            <p:nvPr/>
          </p:nvSpPr>
          <p:spPr>
            <a:xfrm>
              <a:off x="827101" y="3549975"/>
              <a:ext cx="157165" cy="0"/>
            </a:xfrm>
            <a:custGeom>
              <a:avLst/>
              <a:gdLst/>
              <a:ahLst/>
              <a:cxnLst>
                <a:cxn ang="0">
                  <a:pos x="435224" y="0"/>
                </a:cxn>
                <a:cxn ang="0">
                  <a:pos x="0" y="0"/>
                </a:cxn>
                <a:cxn ang="0">
                  <a:pos x="435224" y="0"/>
                </a:cxn>
              </a:cxnLst>
              <a:pathLst>
                <a:path w="111919" h="1">
                  <a:moveTo>
                    <a:pt x="111919" y="0"/>
                  </a:moveTo>
                  <a:lnTo>
                    <a:pt x="0" y="0"/>
                  </a:lnTo>
                  <a:lnTo>
                    <a:pt x="111919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19537" name="Freeform 229"/>
            <p:cNvSpPr/>
            <p:nvPr/>
          </p:nvSpPr>
          <p:spPr>
            <a:xfrm rot="5400000" flipV="1">
              <a:off x="1008780" y="3399857"/>
              <a:ext cx="90495" cy="63501"/>
            </a:xfrm>
            <a:custGeom>
              <a:avLst/>
              <a:gdLst/>
              <a:ahLst/>
              <a:cxnLst>
                <a:cxn ang="0">
                  <a:pos x="47839" y="0"/>
                </a:cxn>
                <a:cxn ang="0">
                  <a:pos x="0" y="0"/>
                </a:cxn>
                <a:cxn ang="0">
                  <a:pos x="47839" y="0"/>
                </a:cxn>
              </a:cxnLst>
              <a:pathLst>
                <a:path w="111919" h="63501">
                  <a:moveTo>
                    <a:pt x="111919" y="0"/>
                  </a:moveTo>
                  <a:lnTo>
                    <a:pt x="0" y="0"/>
                  </a:lnTo>
                  <a:lnTo>
                    <a:pt x="111919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19538" name="Freeform 230"/>
            <p:cNvSpPr/>
            <p:nvPr/>
          </p:nvSpPr>
          <p:spPr>
            <a:xfrm rot="5400000" flipV="1">
              <a:off x="1187376" y="3368900"/>
              <a:ext cx="90495" cy="131764"/>
            </a:xfrm>
            <a:custGeom>
              <a:avLst/>
              <a:gdLst/>
              <a:ahLst/>
              <a:cxnLst>
                <a:cxn ang="0">
                  <a:pos x="47839" y="0"/>
                </a:cxn>
                <a:cxn ang="0">
                  <a:pos x="0" y="0"/>
                </a:cxn>
                <a:cxn ang="0">
                  <a:pos x="47839" y="0"/>
                </a:cxn>
              </a:cxnLst>
              <a:pathLst>
                <a:path w="111919" h="131764">
                  <a:moveTo>
                    <a:pt x="111919" y="0"/>
                  </a:moveTo>
                  <a:lnTo>
                    <a:pt x="0" y="0"/>
                  </a:lnTo>
                  <a:lnTo>
                    <a:pt x="111919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19539" name="Freeform 231"/>
            <p:cNvSpPr/>
            <p:nvPr/>
          </p:nvSpPr>
          <p:spPr>
            <a:xfrm>
              <a:off x="976329" y="3473768"/>
              <a:ext cx="460382" cy="487408"/>
            </a:xfrm>
            <a:custGeom>
              <a:avLst/>
              <a:gdLst/>
              <a:ahLst/>
              <a:cxnLst>
                <a:cxn ang="0">
                  <a:pos x="853145" y="9198"/>
                </a:cxn>
                <a:cxn ang="0">
                  <a:pos x="1265957" y="0"/>
                </a:cxn>
                <a:cxn ang="0">
                  <a:pos x="1256780" y="165584"/>
                </a:cxn>
                <a:cxn ang="0">
                  <a:pos x="155949" y="1343059"/>
                </a:cxn>
                <a:cxn ang="0">
                  <a:pos x="9174" y="1343059"/>
                </a:cxn>
                <a:cxn ang="0">
                  <a:pos x="0" y="892304"/>
                </a:cxn>
                <a:cxn ang="0">
                  <a:pos x="119255" y="892304"/>
                </a:cxn>
                <a:cxn ang="0">
                  <a:pos x="853145" y="9198"/>
                </a:cxn>
              </a:cxnLst>
              <a:pathLst>
                <a:path w="328613" h="347663">
                  <a:moveTo>
                    <a:pt x="221456" y="2381"/>
                  </a:moveTo>
                  <a:lnTo>
                    <a:pt x="328613" y="0"/>
                  </a:lnTo>
                  <a:lnTo>
                    <a:pt x="326231" y="42863"/>
                  </a:lnTo>
                  <a:lnTo>
                    <a:pt x="40481" y="347663"/>
                  </a:lnTo>
                  <a:lnTo>
                    <a:pt x="2381" y="347663"/>
                  </a:lnTo>
                  <a:cubicBezTo>
                    <a:pt x="1587" y="308769"/>
                    <a:pt x="794" y="269875"/>
                    <a:pt x="0" y="230981"/>
                  </a:cubicBezTo>
                  <a:lnTo>
                    <a:pt x="30956" y="230981"/>
                  </a:lnTo>
                  <a:lnTo>
                    <a:pt x="221456" y="2381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19540" name="Freeform 232"/>
            <p:cNvSpPr/>
            <p:nvPr/>
          </p:nvSpPr>
          <p:spPr>
            <a:xfrm>
              <a:off x="839801" y="3894495"/>
              <a:ext cx="269879" cy="76207"/>
            </a:xfrm>
            <a:custGeom>
              <a:avLst/>
              <a:gdLst/>
              <a:ahLst/>
              <a:cxnLst>
                <a:cxn ang="0">
                  <a:pos x="511107" y="205304"/>
                </a:cxn>
                <a:cxn ang="0">
                  <a:pos x="0" y="205304"/>
                </a:cxn>
                <a:cxn ang="0">
                  <a:pos x="0" y="26777"/>
                </a:cxn>
                <a:cxn ang="0">
                  <a:pos x="739280" y="0"/>
                </a:cxn>
                <a:cxn ang="0">
                  <a:pos x="511107" y="205304"/>
                </a:cxn>
              </a:cxnLst>
              <a:pathLst>
                <a:path w="192881" h="54768">
                  <a:moveTo>
                    <a:pt x="133350" y="54768"/>
                  </a:moveTo>
                  <a:lnTo>
                    <a:pt x="0" y="54768"/>
                  </a:lnTo>
                  <a:lnTo>
                    <a:pt x="0" y="7143"/>
                  </a:lnTo>
                  <a:lnTo>
                    <a:pt x="192881" y="0"/>
                  </a:lnTo>
                  <a:lnTo>
                    <a:pt x="133350" y="54768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19541" name="Freeform 233"/>
            <p:cNvSpPr/>
            <p:nvPr/>
          </p:nvSpPr>
          <p:spPr>
            <a:xfrm>
              <a:off x="987441" y="2560873"/>
              <a:ext cx="449270" cy="4572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847" y="0"/>
                </a:cxn>
                <a:cxn ang="0">
                  <a:pos x="1226344" y="1157867"/>
                </a:cxn>
                <a:cxn ang="0">
                  <a:pos x="1226344" y="1240571"/>
                </a:cxn>
                <a:cxn ang="0">
                  <a:pos x="763058" y="1258951"/>
                </a:cxn>
                <a:cxn ang="0">
                  <a:pos x="772141" y="1176248"/>
                </a:cxn>
                <a:cxn ang="0">
                  <a:pos x="99928" y="395142"/>
                </a:cxn>
                <a:cxn ang="0">
                  <a:pos x="18167" y="376767"/>
                </a:cxn>
                <a:cxn ang="0">
                  <a:pos x="0" y="0"/>
                </a:cxn>
              </a:cxnLst>
              <a:pathLst>
                <a:path w="321469" h="326231">
                  <a:moveTo>
                    <a:pt x="0" y="0"/>
                  </a:moveTo>
                  <a:lnTo>
                    <a:pt x="52387" y="0"/>
                  </a:lnTo>
                  <a:lnTo>
                    <a:pt x="321469" y="300037"/>
                  </a:lnTo>
                  <a:lnTo>
                    <a:pt x="321469" y="321468"/>
                  </a:lnTo>
                  <a:lnTo>
                    <a:pt x="200025" y="326231"/>
                  </a:lnTo>
                  <a:lnTo>
                    <a:pt x="202406" y="304800"/>
                  </a:lnTo>
                  <a:lnTo>
                    <a:pt x="26194" y="102393"/>
                  </a:lnTo>
                  <a:cubicBezTo>
                    <a:pt x="3973" y="99924"/>
                    <a:pt x="4762" y="107200"/>
                    <a:pt x="4762" y="97631"/>
                  </a:cubicBezTo>
                  <a:cubicBezTo>
                    <a:pt x="3968" y="63500"/>
                    <a:pt x="3175" y="29368"/>
                    <a:pt x="0" y="0"/>
                  </a:cubicBez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cxnSp>
          <p:nvCxnSpPr>
            <p:cNvPr id="19542" name="Straight Connector 234"/>
            <p:cNvCxnSpPr>
              <a:stCxn id="19499" idx="3"/>
              <a:endCxn id="19499" idx="3"/>
            </p:cNvCxnSpPr>
            <p:nvPr/>
          </p:nvCxnSpPr>
          <p:spPr>
            <a:xfrm>
              <a:off x="2781344" y="3143538"/>
              <a:ext cx="1588" cy="1588"/>
            </a:xfrm>
            <a:prstGeom prst="line">
              <a:avLst/>
            </a:prstGeom>
            <a:ln w="9525" cap="flat" cmpd="sng">
              <a:solidFill>
                <a:srgbClr val="4A7EB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43" name="Straight Connector 235"/>
            <p:cNvCxnSpPr>
              <a:stCxn id="19499" idx="3"/>
              <a:endCxn id="19499" idx="3"/>
            </p:cNvCxnSpPr>
            <p:nvPr/>
          </p:nvCxnSpPr>
          <p:spPr>
            <a:xfrm rot="5400000">
              <a:off x="2609003" y="3147419"/>
              <a:ext cx="179403" cy="3175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44" name="Straight Connector 236"/>
            <p:cNvCxnSpPr>
              <a:stCxn id="19499" idx="3"/>
              <a:endCxn id="19499" idx="3"/>
            </p:cNvCxnSpPr>
            <p:nvPr/>
          </p:nvCxnSpPr>
          <p:spPr>
            <a:xfrm rot="5400000">
              <a:off x="2505813" y="3144243"/>
              <a:ext cx="179403" cy="3175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45" name="Straight Connector 237"/>
            <p:cNvCxnSpPr>
              <a:stCxn id="19499" idx="3"/>
              <a:endCxn id="19499" idx="3"/>
            </p:cNvCxnSpPr>
            <p:nvPr/>
          </p:nvCxnSpPr>
          <p:spPr>
            <a:xfrm rot="5400000">
              <a:off x="2393099" y="3150594"/>
              <a:ext cx="179403" cy="3175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46" name="Straight Connector 238"/>
            <p:cNvCxnSpPr>
              <a:stCxn id="19499" idx="3"/>
              <a:endCxn id="19499" idx="3"/>
            </p:cNvCxnSpPr>
            <p:nvPr/>
          </p:nvCxnSpPr>
          <p:spPr>
            <a:xfrm rot="5400000">
              <a:off x="2293878" y="3137099"/>
              <a:ext cx="177816" cy="3175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9547" name="Rounded Rectangle 239"/>
            <p:cNvSpPr/>
            <p:nvPr/>
          </p:nvSpPr>
          <p:spPr>
            <a:xfrm>
              <a:off x="7386756" y="3065744"/>
              <a:ext cx="349256" cy="166702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9548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8104" y="3027347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549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0326" y="3125137"/>
              <a:ext cx="33338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sp>
          <p:nvSpPr>
            <p:cNvPr id="19550" name="Rounded Rectangle 242"/>
            <p:cNvSpPr/>
            <p:nvPr/>
          </p:nvSpPr>
          <p:spPr>
            <a:xfrm>
              <a:off x="9558490" y="3064156"/>
              <a:ext cx="260354" cy="17305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1" name="Rounded Rectangle 243"/>
            <p:cNvSpPr/>
            <p:nvPr/>
          </p:nvSpPr>
          <p:spPr>
            <a:xfrm>
              <a:off x="10445916" y="3383273"/>
              <a:ext cx="339730" cy="96846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2" name="Freeform 244"/>
            <p:cNvSpPr/>
            <p:nvPr/>
          </p:nvSpPr>
          <p:spPr>
            <a:xfrm>
              <a:off x="10811047" y="3056218"/>
              <a:ext cx="344493" cy="504871"/>
            </a:xfrm>
            <a:custGeom>
              <a:avLst/>
              <a:gdLst/>
              <a:ahLst/>
              <a:cxnLst>
                <a:cxn ang="0">
                  <a:pos x="11137" y="909031"/>
                </a:cxn>
                <a:cxn ang="0">
                  <a:pos x="698633" y="741700"/>
                </a:cxn>
                <a:cxn ang="0">
                  <a:pos x="957594" y="141074"/>
                </a:cxn>
                <a:cxn ang="0">
                  <a:pos x="957933" y="1374818"/>
                </a:cxn>
                <a:cxn ang="0">
                  <a:pos x="211638" y="1363986"/>
                </a:cxn>
                <a:cxn ang="0">
                  <a:pos x="222777" y="1158174"/>
                </a:cxn>
                <a:cxn ang="0">
                  <a:pos x="0" y="1158174"/>
                </a:cxn>
                <a:cxn ang="0">
                  <a:pos x="11137" y="909031"/>
                </a:cxn>
              </a:cxnLst>
              <a:pathLst>
                <a:path w="244979" h="361542">
                  <a:moveTo>
                    <a:pt x="2848" y="239052"/>
                  </a:moveTo>
                  <a:cubicBezTo>
                    <a:pt x="18601" y="211449"/>
                    <a:pt x="138325" y="228707"/>
                    <a:pt x="178666" y="195048"/>
                  </a:cubicBezTo>
                  <a:cubicBezTo>
                    <a:pt x="219007" y="161389"/>
                    <a:pt x="219815" y="0"/>
                    <a:pt x="244892" y="37099"/>
                  </a:cubicBezTo>
                  <a:cubicBezTo>
                    <a:pt x="244921" y="145247"/>
                    <a:pt x="244950" y="253394"/>
                    <a:pt x="244979" y="361542"/>
                  </a:cubicBezTo>
                  <a:lnTo>
                    <a:pt x="54123" y="358693"/>
                  </a:lnTo>
                  <a:lnTo>
                    <a:pt x="56972" y="304570"/>
                  </a:lnTo>
                  <a:lnTo>
                    <a:pt x="0" y="304570"/>
                  </a:lnTo>
                  <a:lnTo>
                    <a:pt x="2848" y="239052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19553" name="Rounded Rectangle 245"/>
            <p:cNvSpPr/>
            <p:nvPr/>
          </p:nvSpPr>
          <p:spPr>
            <a:xfrm>
              <a:off x="10615782" y="3029228"/>
              <a:ext cx="284167" cy="76207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4" name="Rounded Rectangle 246"/>
            <p:cNvSpPr/>
            <p:nvPr/>
          </p:nvSpPr>
          <p:spPr>
            <a:xfrm>
              <a:off x="11174591" y="2589450"/>
              <a:ext cx="122239" cy="384210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noFill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5" name="Rounded Rectangle 247"/>
            <p:cNvSpPr/>
            <p:nvPr/>
          </p:nvSpPr>
          <p:spPr>
            <a:xfrm>
              <a:off x="10925349" y="2190951"/>
              <a:ext cx="112715" cy="271488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6" name="Rounded Rectangle 248"/>
            <p:cNvSpPr/>
            <p:nvPr/>
          </p:nvSpPr>
          <p:spPr>
            <a:xfrm>
              <a:off x="11181258" y="2051238"/>
              <a:ext cx="161928" cy="139713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noFill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7" name="Rounded Rectangle 249"/>
            <p:cNvSpPr/>
            <p:nvPr/>
          </p:nvSpPr>
          <p:spPr>
            <a:xfrm>
              <a:off x="10915824" y="1278055"/>
              <a:ext cx="104777" cy="130187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noFill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8" name="Rounded Rectangle 250"/>
            <p:cNvSpPr/>
            <p:nvPr/>
          </p:nvSpPr>
          <p:spPr>
            <a:xfrm>
              <a:off x="8124954" y="3069236"/>
              <a:ext cx="109222" cy="172736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9" name="Rounded Rectangle 251"/>
            <p:cNvSpPr/>
            <p:nvPr/>
          </p:nvSpPr>
          <p:spPr>
            <a:xfrm>
              <a:off x="8674238" y="3064156"/>
              <a:ext cx="288930" cy="193693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noFill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60" name="Flowchart: Delay 53"/>
            <p:cNvSpPr/>
            <p:nvPr/>
          </p:nvSpPr>
          <p:spPr>
            <a:xfrm rot="-5400000">
              <a:off x="11077507" y="563561"/>
              <a:ext cx="84692" cy="260032"/>
            </a:xfrm>
            <a:prstGeom prst="flowChartDelay">
              <a:avLst/>
            </a:prstGeom>
            <a:solidFill>
              <a:srgbClr val="33CCCC"/>
            </a:solidFill>
            <a:ln w="9525">
              <a:noFill/>
            </a:ln>
          </p:spPr>
          <p:txBody>
            <a:bodyPr rot="10800000" wrap="none" lIns="128016" tIns="64008" rIns="128016" bIns="64008" anchor="ctr"/>
            <a:p>
              <a:pPr defTabSz="1276350"/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9561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97834" y="3236262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562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0056" y="3334052"/>
              <a:ext cx="33338" cy="68897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sp>
          <p:nvSpPr>
            <p:cNvPr id="19563" name="Rounded Rectangle 50"/>
            <p:cNvSpPr/>
            <p:nvPr/>
          </p:nvSpPr>
          <p:spPr>
            <a:xfrm>
              <a:off x="7367705" y="3391211"/>
              <a:ext cx="215903" cy="85733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64" name="Rounded Rectangle 67"/>
            <p:cNvSpPr/>
            <p:nvPr/>
          </p:nvSpPr>
          <p:spPr>
            <a:xfrm>
              <a:off x="8242431" y="3394386"/>
              <a:ext cx="123827" cy="91448"/>
            </a:xfrm>
            <a:prstGeom prst="roundRect">
              <a:avLst>
                <a:gd name="adj" fmla="val 16667"/>
              </a:avLst>
            </a:prstGeom>
            <a:solidFill>
              <a:srgbClr val="FF9966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65" name="Rounded Rectangle 14"/>
            <p:cNvSpPr/>
            <p:nvPr/>
          </p:nvSpPr>
          <p:spPr>
            <a:xfrm>
              <a:off x="8718689" y="3376923"/>
              <a:ext cx="155577" cy="9208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66" name="Rectangle 258"/>
            <p:cNvSpPr/>
            <p:nvPr/>
          </p:nvSpPr>
          <p:spPr>
            <a:xfrm>
              <a:off x="8659951" y="3053043"/>
              <a:ext cx="338142" cy="217507"/>
            </a:xfrm>
            <a:prstGeom prst="rect">
              <a:avLst/>
            </a:prstGeom>
            <a:solidFill>
              <a:srgbClr val="33CCCC"/>
            </a:solidFill>
            <a:ln w="12700" cap="flat" cmpd="sng">
              <a:solidFill>
                <a:srgbClr val="FF00F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67" name="Rectangle 259"/>
            <p:cNvSpPr/>
            <p:nvPr/>
          </p:nvSpPr>
          <p:spPr>
            <a:xfrm>
              <a:off x="7762999" y="3037166"/>
              <a:ext cx="334968" cy="217507"/>
            </a:xfrm>
            <a:prstGeom prst="rect">
              <a:avLst/>
            </a:prstGeom>
            <a:solidFill>
              <a:srgbClr val="33CCCC"/>
            </a:solidFill>
            <a:ln w="12700" cap="flat" cmpd="sng">
              <a:solidFill>
                <a:srgbClr val="FF00F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68" name="Rectangle 260"/>
            <p:cNvSpPr/>
            <p:nvPr/>
          </p:nvSpPr>
          <p:spPr>
            <a:xfrm>
              <a:off x="9871232" y="3059393"/>
              <a:ext cx="311155" cy="206394"/>
            </a:xfrm>
            <a:prstGeom prst="rect">
              <a:avLst/>
            </a:prstGeom>
            <a:solidFill>
              <a:srgbClr val="33CCCC"/>
            </a:solidFill>
            <a:ln w="12700" cap="flat" cmpd="sng">
              <a:solidFill>
                <a:srgbClr val="FF00F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9569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7921679" y="3070261"/>
              <a:ext cx="182245" cy="173355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570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7745711" y="3072461"/>
              <a:ext cx="182245" cy="173355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sp>
          <p:nvSpPr>
            <p:cNvPr id="19571" name="Rounded Rectangle 264"/>
            <p:cNvSpPr/>
            <p:nvPr/>
          </p:nvSpPr>
          <p:spPr>
            <a:xfrm>
              <a:off x="8241796" y="3069236"/>
              <a:ext cx="142242" cy="17464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72" name="Rounded Rectangle 265"/>
            <p:cNvSpPr/>
            <p:nvPr/>
          </p:nvSpPr>
          <p:spPr>
            <a:xfrm>
              <a:off x="8382133" y="3068919"/>
              <a:ext cx="90489" cy="17305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9573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8682736" y="3079059"/>
              <a:ext cx="182245" cy="173355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574" name="Picture 5"/>
            <p:cNvPicPr>
              <a:picLocks noChangeAspect="1"/>
            </p:cNvPicPr>
            <p:nvPr/>
          </p:nvPicPr>
          <p:blipFill>
            <a:blip r:embed="rId4"/>
            <a:srcRect l="7545" t="33031"/>
            <a:stretch>
              <a:fillRect/>
            </a:stretch>
          </p:blipFill>
          <p:spPr>
            <a:xfrm rot="5400000">
              <a:off x="8828149" y="3116762"/>
              <a:ext cx="168493" cy="116094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cxnSp>
          <p:nvCxnSpPr>
            <p:cNvPr id="19575" name="Straight Connector 269"/>
            <p:cNvCxnSpPr>
              <a:stCxn id="19499" idx="3"/>
              <a:endCxn id="19499" idx="3"/>
            </p:cNvCxnSpPr>
            <p:nvPr/>
          </p:nvCxnSpPr>
          <p:spPr>
            <a:xfrm rot="5400000" flipH="1" flipV="1">
              <a:off x="8305929" y="3437253"/>
              <a:ext cx="88908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pic>
          <p:nvPicPr>
            <p:cNvPr id="1957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9899107" y="3068062"/>
              <a:ext cx="182245" cy="173355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577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0066276" y="3070263"/>
              <a:ext cx="182245" cy="173355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sp>
          <p:nvSpPr>
            <p:cNvPr id="19578" name="Rounded Rectangle 272"/>
            <p:cNvSpPr/>
            <p:nvPr/>
          </p:nvSpPr>
          <p:spPr>
            <a:xfrm>
              <a:off x="10206201" y="3067331"/>
              <a:ext cx="217490" cy="174641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79" name="Freeform 273"/>
            <p:cNvSpPr/>
            <p:nvPr/>
          </p:nvSpPr>
          <p:spPr>
            <a:xfrm>
              <a:off x="10892011" y="3278489"/>
              <a:ext cx="263529" cy="207981"/>
            </a:xfrm>
            <a:custGeom>
              <a:avLst/>
              <a:gdLst/>
              <a:ahLst/>
              <a:cxnLst>
                <a:cxn ang="0">
                  <a:pos x="0" y="569523"/>
                </a:cxn>
                <a:cxn ang="0">
                  <a:pos x="563974" y="558779"/>
                </a:cxn>
                <a:cxn ang="0">
                  <a:pos x="574821" y="257897"/>
                </a:cxn>
                <a:cxn ang="0">
                  <a:pos x="726661" y="0"/>
                </a:cxn>
              </a:cxnLst>
              <a:pathLst>
                <a:path w="187929" h="148660">
                  <a:moveTo>
                    <a:pt x="0" y="148660"/>
                  </a:moveTo>
                  <a:lnTo>
                    <a:pt x="145855" y="145855"/>
                  </a:lnTo>
                  <a:lnTo>
                    <a:pt x="148660" y="67318"/>
                  </a:lnTo>
                  <a:lnTo>
                    <a:pt x="187929" y="0"/>
                  </a:lnTo>
                </a:path>
              </a:pathLst>
            </a:custGeom>
            <a:solidFill>
              <a:srgbClr val="33CCCC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cxnSp>
          <p:nvCxnSpPr>
            <p:cNvPr id="19580" name="Straight Connector 274"/>
            <p:cNvCxnSpPr>
              <a:stCxn id="19499" idx="3"/>
              <a:endCxn id="19499" idx="3"/>
            </p:cNvCxnSpPr>
            <p:nvPr/>
          </p:nvCxnSpPr>
          <p:spPr>
            <a:xfrm rot="5400000" flipH="1" flipV="1">
              <a:off x="10919701" y="3518927"/>
              <a:ext cx="77795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1" name="Straight Connector 275"/>
            <p:cNvCxnSpPr>
              <a:stCxn id="19499" idx="3"/>
              <a:endCxn id="19499" idx="3"/>
            </p:cNvCxnSpPr>
            <p:nvPr/>
          </p:nvCxnSpPr>
          <p:spPr>
            <a:xfrm rot="5400000" flipH="1" flipV="1">
              <a:off x="10993521" y="3519721"/>
              <a:ext cx="76207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2" name="Straight Connector 276"/>
            <p:cNvCxnSpPr>
              <a:stCxn id="19499" idx="3"/>
              <a:endCxn id="19499" idx="3"/>
            </p:cNvCxnSpPr>
            <p:nvPr/>
          </p:nvCxnSpPr>
          <p:spPr>
            <a:xfrm rot="5400000" flipH="1" flipV="1">
              <a:off x="11060197" y="3519721"/>
              <a:ext cx="76207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3" name="Straight Connector 277"/>
            <p:cNvCxnSpPr>
              <a:stCxn id="19499" idx="3"/>
              <a:endCxn id="19499" idx="3"/>
            </p:cNvCxnSpPr>
            <p:nvPr/>
          </p:nvCxnSpPr>
          <p:spPr>
            <a:xfrm rot="10800000" flipH="1" flipV="1">
              <a:off x="11082514" y="3481707"/>
              <a:ext cx="77788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4" name="Straight Connector 278"/>
            <p:cNvCxnSpPr>
              <a:stCxn id="19499" idx="3"/>
              <a:endCxn id="19499" idx="3"/>
            </p:cNvCxnSpPr>
            <p:nvPr/>
          </p:nvCxnSpPr>
          <p:spPr>
            <a:xfrm rot="10800000" flipH="1" flipV="1">
              <a:off x="11103152" y="3403912"/>
              <a:ext cx="77789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5" name="Straight Connector 279"/>
            <p:cNvCxnSpPr>
              <a:stCxn id="19499" idx="3"/>
              <a:endCxn id="19499" idx="3"/>
            </p:cNvCxnSpPr>
            <p:nvPr/>
          </p:nvCxnSpPr>
          <p:spPr>
            <a:xfrm rot="10800000" flipH="1" flipV="1">
              <a:off x="11176178" y="2729163"/>
              <a:ext cx="127002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6" name="Straight Connector 280"/>
            <p:cNvCxnSpPr>
              <a:stCxn id="19499" idx="3"/>
              <a:endCxn id="19499" idx="3"/>
            </p:cNvCxnSpPr>
            <p:nvPr/>
          </p:nvCxnSpPr>
          <p:spPr>
            <a:xfrm rot="10800000" flipH="1" flipV="1">
              <a:off x="11177766" y="2821247"/>
              <a:ext cx="127002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7" name="Straight Connector 281"/>
            <p:cNvCxnSpPr>
              <a:stCxn id="19499" idx="3"/>
              <a:endCxn id="19499" idx="3"/>
            </p:cNvCxnSpPr>
            <p:nvPr/>
          </p:nvCxnSpPr>
          <p:spPr>
            <a:xfrm rot="10800000" flipH="1" flipV="1">
              <a:off x="11177766" y="2899041"/>
              <a:ext cx="127002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8" name="Straight Connector 282"/>
            <p:cNvCxnSpPr>
              <a:stCxn id="19499" idx="3"/>
              <a:endCxn id="19499" idx="3"/>
            </p:cNvCxnSpPr>
            <p:nvPr/>
          </p:nvCxnSpPr>
          <p:spPr>
            <a:xfrm rot="5400000" flipH="1" flipV="1">
              <a:off x="10716498" y="3064860"/>
              <a:ext cx="77795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9589" name="Freeform 283"/>
            <p:cNvSpPr/>
            <p:nvPr/>
          </p:nvSpPr>
          <p:spPr>
            <a:xfrm>
              <a:off x="10468142" y="2562460"/>
              <a:ext cx="447682" cy="542975"/>
            </a:xfrm>
            <a:custGeom>
              <a:avLst/>
              <a:gdLst/>
              <a:ahLst/>
              <a:cxnLst>
                <a:cxn ang="0">
                  <a:pos x="398754" y="1205513"/>
                </a:cxn>
                <a:cxn ang="0">
                  <a:pos x="409532" y="1498744"/>
                </a:cxn>
                <a:cxn ang="0">
                  <a:pos x="0" y="1498744"/>
                </a:cxn>
                <a:cxn ang="0">
                  <a:pos x="0" y="1075187"/>
                </a:cxn>
                <a:cxn ang="0">
                  <a:pos x="969937" y="0"/>
                </a:cxn>
                <a:cxn ang="0">
                  <a:pos x="1228587" y="10862"/>
                </a:cxn>
                <a:cxn ang="0">
                  <a:pos x="1207033" y="434418"/>
                </a:cxn>
                <a:cxn ang="0">
                  <a:pos x="1045376" y="434418"/>
                </a:cxn>
                <a:cxn ang="0">
                  <a:pos x="398754" y="1205513"/>
                </a:cxn>
              </a:cxnLst>
              <a:pathLst>
                <a:path w="319760" h="387077">
                  <a:moveTo>
                    <a:pt x="103782" y="311345"/>
                  </a:moveTo>
                  <a:lnTo>
                    <a:pt x="106587" y="387077"/>
                  </a:lnTo>
                  <a:lnTo>
                    <a:pt x="0" y="387077"/>
                  </a:lnTo>
                  <a:lnTo>
                    <a:pt x="0" y="277686"/>
                  </a:lnTo>
                  <a:lnTo>
                    <a:pt x="252442" y="0"/>
                  </a:lnTo>
                  <a:lnTo>
                    <a:pt x="319760" y="2805"/>
                  </a:lnTo>
                  <a:lnTo>
                    <a:pt x="314150" y="112196"/>
                  </a:lnTo>
                  <a:lnTo>
                    <a:pt x="272076" y="112196"/>
                  </a:lnTo>
                  <a:lnTo>
                    <a:pt x="103782" y="311345"/>
                  </a:lnTo>
                  <a:close/>
                </a:path>
              </a:pathLst>
            </a:custGeom>
            <a:solidFill>
              <a:srgbClr val="33CCCC"/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sp>
          <p:nvSpPr>
            <p:cNvPr id="19590" name="Freeform 284"/>
            <p:cNvSpPr/>
            <p:nvPr/>
          </p:nvSpPr>
          <p:spPr>
            <a:xfrm>
              <a:off x="10741196" y="2564048"/>
              <a:ext cx="285755" cy="76207"/>
            </a:xfrm>
            <a:custGeom>
              <a:avLst/>
              <a:gdLst/>
              <a:ahLst/>
              <a:cxnLst>
                <a:cxn ang="0">
                  <a:pos x="212866" y="0"/>
                </a:cxn>
                <a:cxn ang="0">
                  <a:pos x="794701" y="13945"/>
                </a:cxn>
                <a:cxn ang="0">
                  <a:pos x="780511" y="209165"/>
                </a:cxn>
                <a:cxn ang="0">
                  <a:pos x="0" y="209165"/>
                </a:cxn>
                <a:cxn ang="0">
                  <a:pos x="212866" y="0"/>
                </a:cxn>
              </a:cxnLst>
              <a:pathLst>
                <a:path w="203200" h="54429">
                  <a:moveTo>
                    <a:pt x="54428" y="0"/>
                  </a:moveTo>
                  <a:lnTo>
                    <a:pt x="203200" y="3629"/>
                  </a:lnTo>
                  <a:lnTo>
                    <a:pt x="199571" y="54429"/>
                  </a:lnTo>
                  <a:lnTo>
                    <a:pt x="0" y="54429"/>
                  </a:lnTo>
                  <a:lnTo>
                    <a:pt x="54428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pic>
          <p:nvPicPr>
            <p:cNvPr id="19591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946655" y="3053659"/>
              <a:ext cx="182245" cy="173355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592" name="Picture 5"/>
            <p:cNvPicPr>
              <a:picLocks noChangeAspect="1"/>
            </p:cNvPicPr>
            <p:nvPr/>
          </p:nvPicPr>
          <p:blipFill>
            <a:blip r:embed="rId4"/>
            <a:srcRect l="6943" t="40009"/>
            <a:stretch>
              <a:fillRect/>
            </a:stretch>
          </p:blipFill>
          <p:spPr>
            <a:xfrm rot="5400000">
              <a:off x="2091020" y="3094661"/>
              <a:ext cx="169593" cy="103998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sp>
          <p:nvSpPr>
            <p:cNvPr id="19593" name="Rectangle 287"/>
            <p:cNvSpPr/>
            <p:nvPr/>
          </p:nvSpPr>
          <p:spPr>
            <a:xfrm>
              <a:off x="1857405" y="3021290"/>
              <a:ext cx="338143" cy="219095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94" name="Rectangle 288"/>
            <p:cNvSpPr/>
            <p:nvPr/>
          </p:nvSpPr>
          <p:spPr>
            <a:xfrm>
              <a:off x="3622733" y="3059393"/>
              <a:ext cx="292105" cy="155589"/>
            </a:xfrm>
            <a:prstGeom prst="rect">
              <a:avLst/>
            </a:prstGeom>
            <a:solidFill>
              <a:srgbClr val="33CCCC">
                <a:alpha val="70195"/>
              </a:srgbClr>
            </a:solidFill>
            <a:ln w="9525">
              <a:noFill/>
            </a:ln>
          </p:spPr>
          <p:txBody>
            <a:bodyPr lIns="128016" tIns="64008" rIns="128016" bIns="64008" anchor="ctr"/>
            <a:p>
              <a:pPr algn="ctr"/>
              <a:endParaRPr lang="zh-CN" altLang="en-US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1515" name="Rectangle 3"/>
          <p:cNvSpPr txBox="1"/>
          <p:nvPr/>
        </p:nvSpPr>
        <p:spPr>
          <a:xfrm>
            <a:off x="4185920" y="704215"/>
            <a:ext cx="4725035" cy="346075"/>
          </a:xfrm>
          <a:prstGeom prst="rect">
            <a:avLst/>
          </a:prstGeom>
          <a:noFill/>
          <a:ln w="9525">
            <a:noFill/>
          </a:ln>
        </p:spPr>
        <p:txBody>
          <a:bodyPr lIns="128001" tIns="64001" rIns="128001" bIns="64001" anchor="ctr"/>
          <a:p>
            <a:r>
              <a:rPr lang="en-US" altLang="zh-CN" sz="3200" b="1" dirty="0">
                <a:latin typeface="Calibri" panose="020F0502020204030204" pitchFamily="34" charset="0"/>
                <a:ea typeface="宋体" panose="02010600030101010101" pitchFamily="2" charset="-122"/>
              </a:rPr>
              <a:t>T2</a:t>
            </a:r>
            <a:r>
              <a:rPr lang="zh-CN" altLang="en-US" sz="3200" b="1" dirty="0">
                <a:latin typeface="Calibri" panose="020F0502020204030204" pitchFamily="34" charset="0"/>
                <a:ea typeface="宋体" panose="02010600030101010101" pitchFamily="2" charset="-122"/>
              </a:rPr>
              <a:t>航站楼出发</a:t>
            </a:r>
            <a:r>
              <a:rPr lang="en-US" altLang="zh-CN" sz="3200" b="1" dirty="0">
                <a:latin typeface="Calibri" panose="020F050202020403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3200" b="1" dirty="0">
                <a:latin typeface="Calibri" panose="020F0502020204030204" pitchFamily="34" charset="0"/>
                <a:ea typeface="宋体" panose="02010600030101010101" pitchFamily="2" charset="-122"/>
              </a:rPr>
              <a:t>隔离区内    </a:t>
            </a:r>
            <a:r>
              <a:rPr lang="zh-CN" altLang="en-US" sz="3200" b="1" dirty="0">
                <a:solidFill>
                  <a:srgbClr val="7030A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endParaRPr lang="zh-CN" altLang="en-US" sz="32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Rounded Rectangle 187"/>
          <p:cNvSpPr/>
          <p:nvPr/>
        </p:nvSpPr>
        <p:spPr>
          <a:xfrm>
            <a:off x="1374775" y="2922270"/>
            <a:ext cx="146050" cy="8953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8016" tIns="64008" rIns="128016" bIns="64008" anchor="ctr"/>
          <a:p>
            <a:pPr algn="ctr"/>
            <a:endParaRPr lang="zh-CN" altLang="en-US" sz="2400" dirty="0">
              <a:solidFill>
                <a:srgbClr val="FFFF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Rounded Rectangle 178"/>
          <p:cNvSpPr/>
          <p:nvPr/>
        </p:nvSpPr>
        <p:spPr>
          <a:xfrm>
            <a:off x="1368425" y="6930072"/>
            <a:ext cx="152400" cy="134938"/>
          </a:xfrm>
          <a:prstGeom prst="roundRect">
            <a:avLst>
              <a:gd name="adj" fmla="val 16667"/>
            </a:avLst>
          </a:prstGeom>
          <a:solidFill>
            <a:srgbClr val="33CCCC">
              <a:alpha val="70195"/>
            </a:srgbClr>
          </a:solidFill>
          <a:ln w="3175" cap="flat" cmpd="sng">
            <a:solidFill>
              <a:srgbClr val="9966F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8016" tIns="64008" rIns="128016" bIns="64008" anchor="ctr"/>
          <a:p>
            <a:pPr algn="ctr"/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702" name="AutoShape 154"/>
          <p:cNvSpPr/>
          <p:nvPr/>
        </p:nvSpPr>
        <p:spPr>
          <a:xfrm>
            <a:off x="2212975" y="5136515"/>
            <a:ext cx="1823085" cy="476250"/>
          </a:xfrm>
          <a:prstGeom prst="borderCallout2">
            <a:avLst>
              <a:gd name="adj1" fmla="val 52676"/>
              <a:gd name="adj2" fmla="val 65"/>
              <a:gd name="adj3" fmla="val 50000"/>
              <a:gd name="adj4" fmla="val -9185"/>
              <a:gd name="adj5" fmla="val 44533"/>
              <a:gd name="adj6" fmla="val -39846"/>
            </a:avLst>
          </a:prstGeom>
          <a:solidFill>
            <a:schemeClr val="bg1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8" tIns="45714" rIns="91428" bIns="45714" anchor="ctr"/>
          <a:p>
            <a:pPr defTabSz="911225">
              <a:lnSpc>
                <a:spcPct val="100000"/>
              </a:lnSpc>
            </a:pPr>
            <a:r>
              <a:rPr lang="zh-CN" altLang="en-US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复合业态</a:t>
            </a:r>
            <a:endParaRPr lang="zh-CN" altLang="en-US" sz="1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defTabSz="911225">
              <a:lnSpc>
                <a:spcPct val="100000"/>
              </a:lnSpc>
            </a:pPr>
            <a:r>
              <a:rPr lang="zh-CN" altLang="en-US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FG-R-6</a:t>
            </a:r>
            <a:r>
              <a:rPr lang="en-US" altLang="zh-CN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A</a:t>
            </a:r>
            <a:r>
              <a:rPr lang="zh-CN" altLang="en-US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(53㎡)</a:t>
            </a:r>
            <a:endParaRPr lang="zh-CN" altLang="en-US" sz="1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602" name="AutoShape 154"/>
          <p:cNvSpPr/>
          <p:nvPr/>
        </p:nvSpPr>
        <p:spPr>
          <a:xfrm>
            <a:off x="9829800" y="2131060"/>
            <a:ext cx="1122680" cy="517525"/>
          </a:xfrm>
          <a:prstGeom prst="borderCallout2">
            <a:avLst>
              <a:gd name="adj1" fmla="val 53421"/>
              <a:gd name="adj2" fmla="val 100185"/>
              <a:gd name="adj3" fmla="val 53421"/>
              <a:gd name="adj4" fmla="val 107546"/>
              <a:gd name="adj5" fmla="val 108803"/>
              <a:gd name="adj6" fmla="val 148788"/>
            </a:avLst>
          </a:prstGeom>
          <a:solidFill>
            <a:schemeClr val="bg1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8" tIns="45714" rIns="91428" bIns="45714" anchor="ctr"/>
          <a:p>
            <a:pPr defTabSz="911225"/>
            <a:r>
              <a:rPr lang="zh-CN" altLang="en-US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复合业态</a:t>
            </a:r>
            <a:endParaRPr lang="zh-CN" altLang="en-US" sz="12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defTabSz="911225"/>
            <a:r>
              <a:rPr lang="en-US" altLang="zh-CN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D-R-10A(</a:t>
            </a:r>
            <a:r>
              <a:rPr lang="zh-CN" altLang="en-US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52</a:t>
            </a:r>
            <a:r>
              <a:rPr lang="en-US" altLang="zh-CN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m</a:t>
            </a:r>
            <a:r>
              <a:rPr lang="en-US" altLang="zh-CN" sz="1200" b="1" baseline="30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</a:t>
            </a:r>
            <a:r>
              <a:rPr lang="en-US" altLang="zh-CN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)</a:t>
            </a:r>
            <a:endParaRPr lang="en-US" altLang="zh-CN" sz="1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629" name="AutoShape 154"/>
          <p:cNvSpPr/>
          <p:nvPr/>
        </p:nvSpPr>
        <p:spPr>
          <a:xfrm>
            <a:off x="9830435" y="3355975"/>
            <a:ext cx="1195705" cy="548005"/>
          </a:xfrm>
          <a:prstGeom prst="borderCallout2">
            <a:avLst>
              <a:gd name="adj1" fmla="val 51159"/>
              <a:gd name="adj2" fmla="val 98930"/>
              <a:gd name="adj3" fmla="val 35573"/>
              <a:gd name="adj4" fmla="val 128412"/>
              <a:gd name="adj5" fmla="val 14252"/>
              <a:gd name="adj6" fmla="val 164471"/>
            </a:avLst>
          </a:prstGeom>
          <a:solidFill>
            <a:schemeClr val="bg1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8001" tIns="64001" rIns="128001" bIns="64001" anchor="ctr"/>
          <a:p>
            <a:pPr defTabSz="1276350"/>
            <a:r>
              <a:rPr lang="zh-CN" altLang="en-US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复合业态</a:t>
            </a:r>
            <a:endParaRPr lang="zh-CN" altLang="en-US" sz="1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defTabSz="1276350"/>
            <a:r>
              <a:rPr lang="en-US" altLang="zh-CN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D-R-8A(</a:t>
            </a:r>
            <a:r>
              <a:rPr lang="zh-CN" altLang="en-US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68</a:t>
            </a:r>
            <a:r>
              <a:rPr lang="en-US" altLang="zh-CN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m</a:t>
            </a:r>
            <a:r>
              <a:rPr lang="en-US" altLang="zh-CN" sz="1200" b="1" baseline="30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</a:t>
            </a:r>
            <a:r>
              <a:rPr lang="en-US" altLang="zh-CN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)</a:t>
            </a:r>
            <a:endParaRPr lang="en-US" altLang="zh-CN" sz="1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6" name="Rounded Rectangle 170"/>
          <p:cNvSpPr/>
          <p:nvPr/>
        </p:nvSpPr>
        <p:spPr>
          <a:xfrm>
            <a:off x="1369060" y="5285105"/>
            <a:ext cx="182245" cy="86360"/>
          </a:xfrm>
          <a:prstGeom prst="roundRect">
            <a:avLst>
              <a:gd name="adj" fmla="val 16667"/>
            </a:avLst>
          </a:prstGeom>
          <a:solidFill>
            <a:srgbClr val="33CCCC">
              <a:alpha val="70195"/>
            </a:srgbClr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8016" tIns="64008" rIns="128016" bIns="64008" anchor="ctr"/>
          <a:p>
            <a:pPr algn="ctr"/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Rounded Rectangle 248"/>
          <p:cNvSpPr/>
          <p:nvPr/>
        </p:nvSpPr>
        <p:spPr>
          <a:xfrm>
            <a:off x="11710035" y="3515678"/>
            <a:ext cx="161925" cy="118745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9525">
            <a:noFill/>
          </a:ln>
        </p:spPr>
        <p:txBody>
          <a:bodyPr lIns="128016" tIns="64008" rIns="128016" bIns="64008" anchor="ctr"/>
          <a:p>
            <a:pPr algn="ctr"/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3" name="Group 2"/>
          <p:cNvGrpSpPr/>
          <p:nvPr/>
        </p:nvGrpSpPr>
        <p:grpSpPr>
          <a:xfrm>
            <a:off x="625075" y="1427799"/>
            <a:ext cx="11801475" cy="6334125"/>
            <a:chOff x="-89" y="1"/>
            <a:chExt cx="12633968" cy="7147561"/>
          </a:xfrm>
        </p:grpSpPr>
        <p:pic>
          <p:nvPicPr>
            <p:cNvPr id="23554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2743115" y="-2743203"/>
              <a:ext cx="7147561" cy="126339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55" name="Freeform 7"/>
            <p:cNvSpPr/>
            <p:nvPr/>
          </p:nvSpPr>
          <p:spPr>
            <a:xfrm>
              <a:off x="2704250" y="4363774"/>
              <a:ext cx="719324" cy="472921"/>
            </a:xfrm>
            <a:custGeom>
              <a:avLst/>
              <a:gdLst>
                <a:gd name="txL" fmla="*/ 0 w 719015"/>
                <a:gd name="txT" fmla="*/ 0 h 472831"/>
                <a:gd name="txR" fmla="*/ 719015 w 719015"/>
                <a:gd name="txB" fmla="*/ 472831 h 472831"/>
              </a:gdLst>
              <a:ahLst/>
              <a:cxnLst>
                <a:cxn ang="0">
                  <a:pos x="4016" y="473768"/>
                </a:cxn>
                <a:cxn ang="0">
                  <a:pos x="735892" y="477715"/>
                </a:cxn>
                <a:cxn ang="0">
                  <a:pos x="727894" y="0"/>
                </a:cxn>
                <a:cxn ang="0">
                  <a:pos x="491926" y="0"/>
                </a:cxn>
                <a:cxn ang="0">
                  <a:pos x="491926" y="94757"/>
                </a:cxn>
                <a:cxn ang="0">
                  <a:pos x="0" y="86846"/>
                </a:cxn>
                <a:cxn ang="0">
                  <a:pos x="4016" y="473768"/>
                </a:cxn>
              </a:cxnLst>
              <a:rect l="txL" t="txT" r="txR" b="txB"/>
              <a:pathLst>
                <a:path w="719015" h="472831">
                  <a:moveTo>
                    <a:pt x="3908" y="468923"/>
                  </a:moveTo>
                  <a:lnTo>
                    <a:pt x="719015" y="472831"/>
                  </a:lnTo>
                  <a:lnTo>
                    <a:pt x="711200" y="0"/>
                  </a:lnTo>
                  <a:lnTo>
                    <a:pt x="480646" y="0"/>
                  </a:lnTo>
                  <a:lnTo>
                    <a:pt x="480646" y="93785"/>
                  </a:lnTo>
                  <a:lnTo>
                    <a:pt x="0" y="85970"/>
                  </a:lnTo>
                  <a:cubicBezTo>
                    <a:pt x="1303" y="213621"/>
                    <a:pt x="2605" y="341272"/>
                    <a:pt x="3908" y="468923"/>
                  </a:cubicBezTo>
                  <a:close/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anchor="ctr"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56" name="Freeform 8"/>
            <p:cNvSpPr/>
            <p:nvPr/>
          </p:nvSpPr>
          <p:spPr>
            <a:xfrm>
              <a:off x="4161560" y="4447968"/>
              <a:ext cx="188313" cy="680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1985" y="0"/>
                </a:cxn>
                <a:cxn ang="0">
                  <a:pos x="191985" y="73372"/>
                </a:cxn>
                <a:cxn ang="0">
                  <a:pos x="3097" y="73372"/>
                </a:cxn>
                <a:cxn ang="0">
                  <a:pos x="0" y="0"/>
                </a:cxn>
              </a:cxnLst>
              <a:pathLst>
                <a:path w="187105" h="66392">
                  <a:moveTo>
                    <a:pt x="0" y="0"/>
                  </a:moveTo>
                  <a:lnTo>
                    <a:pt x="187105" y="0"/>
                  </a:lnTo>
                  <a:lnTo>
                    <a:pt x="187105" y="66392"/>
                  </a:lnTo>
                  <a:lnTo>
                    <a:pt x="3018" y="66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57" name="Freeform 9"/>
            <p:cNvSpPr/>
            <p:nvPr/>
          </p:nvSpPr>
          <p:spPr>
            <a:xfrm>
              <a:off x="4417733" y="4449760"/>
              <a:ext cx="164563" cy="662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962" y="0"/>
                </a:cxn>
                <a:cxn ang="0">
                  <a:pos x="111962" y="65945"/>
                </a:cxn>
                <a:cxn ang="0">
                  <a:pos x="1806" y="65945"/>
                </a:cxn>
                <a:cxn ang="0">
                  <a:pos x="0" y="0"/>
                </a:cxn>
              </a:cxnLst>
              <a:pathLst>
                <a:path w="187105" h="66392">
                  <a:moveTo>
                    <a:pt x="0" y="0"/>
                  </a:moveTo>
                  <a:lnTo>
                    <a:pt x="187105" y="0"/>
                  </a:lnTo>
                  <a:lnTo>
                    <a:pt x="187105" y="66392"/>
                  </a:lnTo>
                  <a:lnTo>
                    <a:pt x="3018" y="66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58" name="Freeform 11"/>
            <p:cNvSpPr/>
            <p:nvPr/>
          </p:nvSpPr>
          <p:spPr>
            <a:xfrm>
              <a:off x="5045445" y="4449761"/>
              <a:ext cx="133508" cy="643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503" y="0"/>
                </a:cxn>
                <a:cxn ang="0">
                  <a:pos x="48503" y="58535"/>
                </a:cxn>
                <a:cxn ang="0">
                  <a:pos x="782" y="58535"/>
                </a:cxn>
                <a:cxn ang="0">
                  <a:pos x="0" y="0"/>
                </a:cxn>
              </a:cxnLst>
              <a:pathLst>
                <a:path w="187105" h="66392">
                  <a:moveTo>
                    <a:pt x="0" y="0"/>
                  </a:moveTo>
                  <a:lnTo>
                    <a:pt x="187105" y="0"/>
                  </a:lnTo>
                  <a:lnTo>
                    <a:pt x="187105" y="66392"/>
                  </a:lnTo>
                  <a:lnTo>
                    <a:pt x="3018" y="66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FF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59" name="Freeform 12"/>
            <p:cNvSpPr/>
            <p:nvPr/>
          </p:nvSpPr>
          <p:spPr>
            <a:xfrm>
              <a:off x="6484092" y="4449760"/>
              <a:ext cx="83130" cy="770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91" y="0"/>
                </a:cxn>
                <a:cxn ang="0">
                  <a:pos x="7291" y="120295"/>
                </a:cxn>
                <a:cxn ang="0">
                  <a:pos x="118" y="120295"/>
                </a:cxn>
                <a:cxn ang="0">
                  <a:pos x="0" y="0"/>
                </a:cxn>
              </a:cxnLst>
              <a:pathLst>
                <a:path w="187105" h="66392">
                  <a:moveTo>
                    <a:pt x="0" y="0"/>
                  </a:moveTo>
                  <a:lnTo>
                    <a:pt x="187105" y="0"/>
                  </a:lnTo>
                  <a:lnTo>
                    <a:pt x="187105" y="66392"/>
                  </a:lnTo>
                  <a:lnTo>
                    <a:pt x="3018" y="66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60" name="Freeform 14"/>
            <p:cNvSpPr/>
            <p:nvPr/>
          </p:nvSpPr>
          <p:spPr>
            <a:xfrm>
              <a:off x="6567222" y="4449760"/>
              <a:ext cx="83129" cy="770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90" y="0"/>
                </a:cxn>
                <a:cxn ang="0">
                  <a:pos x="7290" y="120295"/>
                </a:cxn>
                <a:cxn ang="0">
                  <a:pos x="118" y="120295"/>
                </a:cxn>
                <a:cxn ang="0">
                  <a:pos x="0" y="0"/>
                </a:cxn>
              </a:cxnLst>
              <a:pathLst>
                <a:path w="187105" h="66392">
                  <a:moveTo>
                    <a:pt x="0" y="0"/>
                  </a:moveTo>
                  <a:lnTo>
                    <a:pt x="187105" y="0"/>
                  </a:lnTo>
                  <a:lnTo>
                    <a:pt x="187105" y="66392"/>
                  </a:lnTo>
                  <a:lnTo>
                    <a:pt x="3018" y="66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61" name="Freeform 15"/>
            <p:cNvSpPr/>
            <p:nvPr/>
          </p:nvSpPr>
          <p:spPr>
            <a:xfrm>
              <a:off x="3189504" y="4664725"/>
              <a:ext cx="234529" cy="859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71" y="0"/>
                </a:cxn>
                <a:cxn ang="0">
                  <a:pos x="6171" y="120295"/>
                </a:cxn>
                <a:cxn ang="0">
                  <a:pos x="100" y="120295"/>
                </a:cxn>
                <a:cxn ang="0">
                  <a:pos x="0" y="0"/>
                </a:cxn>
              </a:cxnLst>
              <a:pathLst>
                <a:path w="187105" h="66392">
                  <a:moveTo>
                    <a:pt x="0" y="0"/>
                  </a:moveTo>
                  <a:lnTo>
                    <a:pt x="187105" y="0"/>
                  </a:lnTo>
                  <a:lnTo>
                    <a:pt x="187105" y="66392"/>
                  </a:lnTo>
                  <a:lnTo>
                    <a:pt x="3018" y="66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62" name="Freeform 16"/>
            <p:cNvSpPr/>
            <p:nvPr/>
          </p:nvSpPr>
          <p:spPr>
            <a:xfrm>
              <a:off x="6730087" y="4449760"/>
              <a:ext cx="72950" cy="770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23" y="0"/>
                </a:cxn>
                <a:cxn ang="0">
                  <a:pos x="4323" y="120295"/>
                </a:cxn>
                <a:cxn ang="0">
                  <a:pos x="70" y="120295"/>
                </a:cxn>
                <a:cxn ang="0">
                  <a:pos x="0" y="0"/>
                </a:cxn>
              </a:cxnLst>
              <a:pathLst>
                <a:path w="187105" h="66392">
                  <a:moveTo>
                    <a:pt x="0" y="0"/>
                  </a:moveTo>
                  <a:lnTo>
                    <a:pt x="187105" y="0"/>
                  </a:lnTo>
                  <a:lnTo>
                    <a:pt x="187105" y="66392"/>
                  </a:lnTo>
                  <a:lnTo>
                    <a:pt x="3018" y="66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63" name="Rounded Rectangle 17"/>
            <p:cNvSpPr/>
            <p:nvPr/>
          </p:nvSpPr>
          <p:spPr>
            <a:xfrm>
              <a:off x="6182112" y="4652184"/>
              <a:ext cx="305373" cy="89568"/>
            </a:xfrm>
            <a:prstGeom prst="roundRect">
              <a:avLst>
                <a:gd name="adj" fmla="val 16667"/>
              </a:avLst>
            </a:prstGeom>
            <a:solidFill>
              <a:srgbClr val="80D45E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p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64" name="Freeform 18"/>
            <p:cNvSpPr/>
            <p:nvPr/>
          </p:nvSpPr>
          <p:spPr>
            <a:xfrm>
              <a:off x="7390032" y="4449760"/>
              <a:ext cx="200189" cy="770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5191" y="0"/>
                </a:cxn>
                <a:cxn ang="0">
                  <a:pos x="245191" y="120295"/>
                </a:cxn>
                <a:cxn ang="0">
                  <a:pos x="3956" y="120295"/>
                </a:cxn>
                <a:cxn ang="0">
                  <a:pos x="0" y="0"/>
                </a:cxn>
              </a:cxnLst>
              <a:pathLst>
                <a:path w="187105" h="66392">
                  <a:moveTo>
                    <a:pt x="0" y="0"/>
                  </a:moveTo>
                  <a:lnTo>
                    <a:pt x="187105" y="0"/>
                  </a:lnTo>
                  <a:lnTo>
                    <a:pt x="187105" y="66392"/>
                  </a:lnTo>
                  <a:lnTo>
                    <a:pt x="3018" y="66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FF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65" name="Freeform 19"/>
            <p:cNvSpPr/>
            <p:nvPr/>
          </p:nvSpPr>
          <p:spPr>
            <a:xfrm>
              <a:off x="8055067" y="4449760"/>
              <a:ext cx="169652" cy="770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468" y="0"/>
                </a:cxn>
                <a:cxn ang="0">
                  <a:pos x="126468" y="120295"/>
                </a:cxn>
                <a:cxn ang="0">
                  <a:pos x="2040" y="120295"/>
                </a:cxn>
                <a:cxn ang="0">
                  <a:pos x="0" y="0"/>
                </a:cxn>
              </a:cxnLst>
              <a:pathLst>
                <a:path w="187105" h="66392">
                  <a:moveTo>
                    <a:pt x="0" y="0"/>
                  </a:moveTo>
                  <a:lnTo>
                    <a:pt x="187105" y="0"/>
                  </a:lnTo>
                  <a:lnTo>
                    <a:pt x="187105" y="66392"/>
                  </a:lnTo>
                  <a:lnTo>
                    <a:pt x="3018" y="66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66" name="Freeform 20"/>
            <p:cNvSpPr/>
            <p:nvPr/>
          </p:nvSpPr>
          <p:spPr>
            <a:xfrm>
              <a:off x="8292580" y="4449760"/>
              <a:ext cx="229030" cy="770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061" y="0"/>
                </a:cxn>
                <a:cxn ang="0">
                  <a:pos x="420061" y="120295"/>
                </a:cxn>
                <a:cxn ang="0">
                  <a:pos x="6775" y="120295"/>
                </a:cxn>
                <a:cxn ang="0">
                  <a:pos x="0" y="0"/>
                </a:cxn>
              </a:cxnLst>
              <a:pathLst>
                <a:path w="187105" h="66392">
                  <a:moveTo>
                    <a:pt x="0" y="0"/>
                  </a:moveTo>
                  <a:lnTo>
                    <a:pt x="187105" y="0"/>
                  </a:lnTo>
                  <a:lnTo>
                    <a:pt x="187105" y="66392"/>
                  </a:lnTo>
                  <a:lnTo>
                    <a:pt x="3018" y="66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67" name="Freeform 21"/>
            <p:cNvSpPr/>
            <p:nvPr/>
          </p:nvSpPr>
          <p:spPr>
            <a:xfrm>
              <a:off x="8525003" y="4449760"/>
              <a:ext cx="181527" cy="770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5771" y="0"/>
                </a:cxn>
                <a:cxn ang="0">
                  <a:pos x="165771" y="120295"/>
                </a:cxn>
                <a:cxn ang="0">
                  <a:pos x="2674" y="120295"/>
                </a:cxn>
                <a:cxn ang="0">
                  <a:pos x="0" y="0"/>
                </a:cxn>
              </a:cxnLst>
              <a:pathLst>
                <a:path w="187105" h="66392">
                  <a:moveTo>
                    <a:pt x="0" y="0"/>
                  </a:moveTo>
                  <a:lnTo>
                    <a:pt x="187105" y="0"/>
                  </a:lnTo>
                  <a:lnTo>
                    <a:pt x="187105" y="66392"/>
                  </a:lnTo>
                  <a:lnTo>
                    <a:pt x="3018" y="66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68" name="Freeform 22"/>
            <p:cNvSpPr/>
            <p:nvPr/>
          </p:nvSpPr>
          <p:spPr>
            <a:xfrm>
              <a:off x="9217182" y="4381688"/>
              <a:ext cx="671821" cy="453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0784" y="3034"/>
                </a:cxn>
                <a:cxn ang="0">
                  <a:pos x="230784" y="127358"/>
                </a:cxn>
                <a:cxn ang="0">
                  <a:pos x="668374" y="124326"/>
                </a:cxn>
                <a:cxn ang="0">
                  <a:pos x="665376" y="454849"/>
                </a:cxn>
                <a:cxn ang="0">
                  <a:pos x="0" y="454849"/>
                </a:cxn>
                <a:cxn ang="0">
                  <a:pos x="0" y="0"/>
                </a:cxn>
              </a:cxnLst>
              <a:pathLst>
                <a:path w="672974" h="452673">
                  <a:moveTo>
                    <a:pt x="0" y="0"/>
                  </a:moveTo>
                  <a:lnTo>
                    <a:pt x="232372" y="3018"/>
                  </a:lnTo>
                  <a:lnTo>
                    <a:pt x="232372" y="126749"/>
                  </a:lnTo>
                  <a:lnTo>
                    <a:pt x="672974" y="123731"/>
                  </a:lnTo>
                  <a:lnTo>
                    <a:pt x="669956" y="452673"/>
                  </a:lnTo>
                  <a:lnTo>
                    <a:pt x="0" y="45267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69" name="Freeform 23"/>
            <p:cNvSpPr/>
            <p:nvPr/>
          </p:nvSpPr>
          <p:spPr>
            <a:xfrm>
              <a:off x="609051" y="3197593"/>
              <a:ext cx="2580403" cy="566073"/>
            </a:xfrm>
            <a:custGeom>
              <a:avLst/>
              <a:gdLst/>
              <a:ahLst/>
              <a:cxnLst>
                <a:cxn ang="0">
                  <a:pos x="10894" y="4745"/>
                </a:cxn>
                <a:cxn ang="0">
                  <a:pos x="0" y="298909"/>
                </a:cxn>
                <a:cxn ang="0">
                  <a:pos x="2069853" y="303653"/>
                </a:cxn>
                <a:cxn ang="0">
                  <a:pos x="2069853" y="189783"/>
                </a:cxn>
                <a:cxn ang="0">
                  <a:pos x="2570973" y="189783"/>
                </a:cxn>
                <a:cxn ang="0">
                  <a:pos x="2581867" y="0"/>
                </a:cxn>
                <a:cxn ang="0">
                  <a:pos x="10894" y="4745"/>
                </a:cxn>
              </a:cxnLst>
              <a:pathLst>
                <a:path w="2579915" h="696686">
                  <a:moveTo>
                    <a:pt x="10886" y="10886"/>
                  </a:moveTo>
                  <a:lnTo>
                    <a:pt x="0" y="685800"/>
                  </a:lnTo>
                  <a:lnTo>
                    <a:pt x="2068286" y="696686"/>
                  </a:lnTo>
                  <a:lnTo>
                    <a:pt x="2068286" y="435428"/>
                  </a:lnTo>
                  <a:lnTo>
                    <a:pt x="2569029" y="435428"/>
                  </a:lnTo>
                  <a:lnTo>
                    <a:pt x="2579915" y="0"/>
                  </a:lnTo>
                  <a:lnTo>
                    <a:pt x="10886" y="10886"/>
                  </a:lnTo>
                  <a:close/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70" name="Rounded Rectangle 24"/>
            <p:cNvSpPr/>
            <p:nvPr/>
          </p:nvSpPr>
          <p:spPr>
            <a:xfrm>
              <a:off x="10830570" y="3231629"/>
              <a:ext cx="1296140" cy="532036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p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3573" name="Rectangle 3"/>
          <p:cNvSpPr txBox="1"/>
          <p:nvPr/>
        </p:nvSpPr>
        <p:spPr>
          <a:xfrm>
            <a:off x="4975225" y="536575"/>
            <a:ext cx="3532188" cy="346075"/>
          </a:xfrm>
          <a:prstGeom prst="rect">
            <a:avLst/>
          </a:prstGeom>
          <a:noFill/>
          <a:ln w="9525">
            <a:noFill/>
          </a:ln>
        </p:spPr>
        <p:txBody>
          <a:bodyPr lIns="128001" tIns="64001" rIns="128001" bIns="64001" anchor="ctr"/>
          <a:p>
            <a:r>
              <a:rPr lang="en-US" altLang="zh-CN" sz="3200" b="1" dirty="0">
                <a:latin typeface="Calibri" panose="020F0502020204030204" pitchFamily="34" charset="0"/>
                <a:ea typeface="宋体" panose="02010600030101010101" pitchFamily="2" charset="-122"/>
              </a:rPr>
              <a:t>T2</a:t>
            </a:r>
            <a:r>
              <a:rPr lang="zh-CN" altLang="en-US" sz="3200" b="1" dirty="0">
                <a:latin typeface="Calibri" panose="020F0502020204030204" pitchFamily="34" charset="0"/>
                <a:ea typeface="宋体" panose="02010600030101010101" pitchFamily="2" charset="-122"/>
              </a:rPr>
              <a:t>到达厅</a:t>
            </a:r>
            <a:r>
              <a:rPr lang="en-AU" altLang="en-US" sz="3200" b="1" dirty="0">
                <a:latin typeface="Calibri" panose="020F0502020204030204" pitchFamily="34" charset="0"/>
                <a:ea typeface="宋体" panose="02010600030101010101" pitchFamily="2" charset="-122"/>
              </a:rPr>
              <a:t>/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远机位   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71" name="Text Box 90"/>
          <p:cNvSpPr txBox="1"/>
          <p:nvPr/>
        </p:nvSpPr>
        <p:spPr>
          <a:xfrm>
            <a:off x="1497330" y="6739890"/>
            <a:ext cx="179705" cy="12890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20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3670" name="Text Box 88"/>
          <p:cNvSpPr txBox="1"/>
          <p:nvPr/>
        </p:nvSpPr>
        <p:spPr>
          <a:xfrm>
            <a:off x="1498600" y="7138035"/>
            <a:ext cx="153035" cy="83820"/>
          </a:xfrm>
          <a:prstGeom prst="rect">
            <a:avLst/>
          </a:prstGeom>
          <a:solidFill>
            <a:srgbClr val="80D45E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20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3676" name="Text Box 90"/>
          <p:cNvSpPr txBox="1"/>
          <p:nvPr/>
        </p:nvSpPr>
        <p:spPr>
          <a:xfrm>
            <a:off x="1497330" y="7037705"/>
            <a:ext cx="160655" cy="10033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20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3578" name="Rectangle 50"/>
          <p:cNvSpPr/>
          <p:nvPr/>
        </p:nvSpPr>
        <p:spPr>
          <a:xfrm rot="-5400000">
            <a:off x="1313815" y="3693795"/>
            <a:ext cx="85725" cy="138430"/>
          </a:xfrm>
          <a:prstGeom prst="rect">
            <a:avLst/>
          </a:prstGeom>
          <a:solidFill>
            <a:srgbClr val="808000"/>
          </a:solidFill>
          <a:ln w="3175" cap="flat" cmpd="sng">
            <a:solidFill>
              <a:srgbClr val="000000"/>
            </a:solidFill>
            <a:prstDash val="dash"/>
            <a:miter/>
            <a:headEnd type="none" w="med" len="med"/>
            <a:tailEnd type="none" w="med" len="med"/>
          </a:ln>
        </p:spPr>
        <p:txBody>
          <a:bodyPr vert="eaVert" lIns="91428" tIns="45714" rIns="91428" bIns="45714" anchor="ctr"/>
          <a:p>
            <a:pPr algn="ctr" defTabSz="913130"/>
            <a:endParaRPr lang="zh-CN" altLang="en-US" sz="2000" dirty="0">
              <a:solidFill>
                <a:srgbClr val="FFFF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Rectangle 50"/>
          <p:cNvSpPr/>
          <p:nvPr/>
        </p:nvSpPr>
        <p:spPr>
          <a:xfrm rot="-5400000">
            <a:off x="6482715" y="3246755"/>
            <a:ext cx="85725" cy="81915"/>
          </a:xfrm>
          <a:prstGeom prst="rect">
            <a:avLst/>
          </a:prstGeom>
          <a:solidFill>
            <a:srgbClr val="808000"/>
          </a:solidFill>
          <a:ln w="3175" cap="flat" cmpd="sng">
            <a:solidFill>
              <a:srgbClr val="000000"/>
            </a:solidFill>
            <a:prstDash val="dash"/>
            <a:miter/>
            <a:headEnd type="none" w="med" len="med"/>
            <a:tailEnd type="none" w="med" len="med"/>
          </a:ln>
        </p:spPr>
        <p:txBody>
          <a:bodyPr vert="eaVert" lIns="91428" tIns="45714" rIns="91428" bIns="45714" anchor="ctr"/>
          <a:p>
            <a:pPr algn="ctr" defTabSz="913130"/>
            <a:endParaRPr lang="zh-CN" altLang="en-US" sz="2000" dirty="0">
              <a:solidFill>
                <a:srgbClr val="FFFF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Text Box 90"/>
          <p:cNvSpPr txBox="1"/>
          <p:nvPr/>
        </p:nvSpPr>
        <p:spPr>
          <a:xfrm>
            <a:off x="8302625" y="5529580"/>
            <a:ext cx="76200" cy="10033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20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6" name="Text Box 90"/>
          <p:cNvSpPr txBox="1"/>
          <p:nvPr/>
        </p:nvSpPr>
        <p:spPr>
          <a:xfrm>
            <a:off x="8909685" y="5461635"/>
            <a:ext cx="76200" cy="10033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20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3654" name="AutoShape 112"/>
          <p:cNvSpPr/>
          <p:nvPr/>
        </p:nvSpPr>
        <p:spPr>
          <a:xfrm>
            <a:off x="4056380" y="6182995"/>
            <a:ext cx="1544320" cy="424815"/>
          </a:xfrm>
          <a:prstGeom prst="borderCallout2">
            <a:avLst>
              <a:gd name="adj1" fmla="val -1793"/>
              <a:gd name="adj2" fmla="val 51398"/>
              <a:gd name="adj3" fmla="val -41554"/>
              <a:gd name="adj4" fmla="val 25041"/>
              <a:gd name="adj5" fmla="val -142152"/>
              <a:gd name="adj6" fmla="val -32771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r>
              <a:rPr lang="zh-CN" altLang="en-US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复合业态</a:t>
            </a:r>
            <a:endParaRPr lang="en-US" altLang="zh-CN" sz="1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ARR-F-5A</a:t>
            </a:r>
            <a:r>
              <a:rPr lang="zh-CN" altLang="en-US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(450㎡)</a:t>
            </a:r>
            <a:endParaRPr lang="zh-CN" altLang="en-US" sz="1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7" name="Freeform 15"/>
          <p:cNvSpPr/>
          <p:nvPr/>
        </p:nvSpPr>
        <p:spPr>
          <a:xfrm>
            <a:off x="3415030" y="5550535"/>
            <a:ext cx="18923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71" y="0"/>
              </a:cxn>
              <a:cxn ang="0">
                <a:pos x="6171" y="120295"/>
              </a:cxn>
              <a:cxn ang="0">
                <a:pos x="100" y="120295"/>
              </a:cxn>
              <a:cxn ang="0">
                <a:pos x="0" y="0"/>
              </a:cxn>
            </a:cxnLst>
            <a:pathLst>
              <a:path w="187105" h="66392">
                <a:moveTo>
                  <a:pt x="0" y="0"/>
                </a:moveTo>
                <a:lnTo>
                  <a:pt x="187105" y="0"/>
                </a:lnTo>
                <a:lnTo>
                  <a:pt x="187105" y="66392"/>
                </a:lnTo>
                <a:lnTo>
                  <a:pt x="3018" y="66392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8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16200000">
            <a:off x="3525774" y="-810768"/>
            <a:ext cx="5842064" cy="12469559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6146" name="Rectangle 3"/>
          <p:cNvSpPr txBox="1"/>
          <p:nvPr/>
        </p:nvSpPr>
        <p:spPr>
          <a:xfrm>
            <a:off x="4625579" y="1605201"/>
            <a:ext cx="3760470" cy="550069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134401" tIns="67201" rIns="134401" bIns="67201"/>
          <a:lstStyle/>
          <a:p>
            <a:pPr lvl="0" eaLnBrk="1" hangingPunct="1"/>
            <a:r>
              <a:rPr lang="en-US" altLang="zh-CN" sz="2940" b="1" dirty="0">
                <a:latin typeface="Arial" panose="020B0604020202020204" pitchFamily="34" charset="0"/>
                <a:ea typeface="宋体" panose="02010600030101010101" pitchFamily="2" charset="-122"/>
              </a:rPr>
              <a:t>T2</a:t>
            </a:r>
            <a:r>
              <a:rPr lang="zh-CN" altLang="en-US" sz="2940" b="1" dirty="0">
                <a:latin typeface="Arial" panose="020B0604020202020204" pitchFamily="34" charset="0"/>
                <a:ea typeface="宋体" panose="02010600030101010101" pitchFamily="2" charset="-122"/>
              </a:rPr>
              <a:t>上夹层／隔离区外</a:t>
            </a:r>
            <a:endParaRPr lang="zh-CN" altLang="en-US" sz="294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635" name="线形标注 1 113"/>
          <p:cNvSpPr/>
          <p:nvPr/>
        </p:nvSpPr>
        <p:spPr>
          <a:xfrm>
            <a:off x="6151245" y="6056630"/>
            <a:ext cx="1310640" cy="433070"/>
          </a:xfrm>
          <a:prstGeom prst="borderCallout1">
            <a:avLst>
              <a:gd name="adj1" fmla="val 4394"/>
              <a:gd name="adj2" fmla="val 49537"/>
              <a:gd name="adj3" fmla="val -139276"/>
              <a:gd name="adj4" fmla="val 67833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r>
              <a:rPr lang="zh-CN" altLang="en-US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娱乐机</a:t>
            </a:r>
            <a:endParaRPr lang="zh-CN" altLang="en-US" sz="1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1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UM-S-1A（2台）</a:t>
            </a:r>
            <a:endParaRPr lang="zh-CN" altLang="en-US" sz="12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84" name="对角圆角矩形 83"/>
          <p:cNvSpPr/>
          <p:nvPr/>
        </p:nvSpPr>
        <p:spPr>
          <a:xfrm>
            <a:off x="6929376" y="5348512"/>
            <a:ext cx="226800" cy="756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 rot="16200000">
            <a:off x="3432429" y="-1060132"/>
            <a:ext cx="5942076" cy="1242822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7170" name="Rectangle 3"/>
          <p:cNvSpPr txBox="1"/>
          <p:nvPr/>
        </p:nvSpPr>
        <p:spPr>
          <a:xfrm>
            <a:off x="3042507" y="792258"/>
            <a:ext cx="6722174" cy="550069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134401" tIns="67201" rIns="134401" bIns="67201"/>
          <a:lstStyle/>
          <a:p>
            <a:pPr lvl="0" eaLnBrk="1" hangingPunct="1"/>
            <a:r>
              <a:rPr lang="en-US" altLang="zh-CN" sz="294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ym typeface="+mn-ea"/>
              </a:rPr>
              <a:t>T2</a:t>
            </a:r>
            <a:r>
              <a:rPr lang="zh-CN" altLang="en-US" sz="3200" b="1" dirty="0">
                <a:sym typeface="+mn-ea"/>
              </a:rPr>
              <a:t>候机楼出发</a:t>
            </a:r>
            <a:r>
              <a:rPr lang="en-US" altLang="zh-CN" sz="3200" b="1" dirty="0">
                <a:latin typeface="Calibri" panose="020F0502020204030204" pitchFamily="34" charset="0"/>
                <a:sym typeface="+mn-ea"/>
              </a:rPr>
              <a:t>/</a:t>
            </a:r>
            <a:r>
              <a:rPr lang="zh-CN" altLang="en-US" sz="3200" b="1" dirty="0">
                <a:latin typeface="Calibri" panose="020F0502020204030204" pitchFamily="34" charset="0"/>
                <a:sym typeface="+mn-ea"/>
              </a:rPr>
              <a:t>隔离区内自助设备</a:t>
            </a:r>
            <a:endParaRPr lang="zh-CN" altLang="en-US" sz="3200" b="1" dirty="0">
              <a:latin typeface="Calibri" panose="020F050202020403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72272" y="2781014"/>
            <a:ext cx="160687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00"/>
          </a:p>
        </p:txBody>
      </p:sp>
      <p:sp>
        <p:nvSpPr>
          <p:cNvPr id="5" name="文本框 4"/>
          <p:cNvSpPr txBox="1"/>
          <p:nvPr/>
        </p:nvSpPr>
        <p:spPr>
          <a:xfrm>
            <a:off x="1358837" y="3006376"/>
            <a:ext cx="482727" cy="2527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sz="1050"/>
              <a:t>160</a:t>
            </a:r>
            <a:endParaRPr lang="en-US" altLang="zh-CN" sz="1050"/>
          </a:p>
        </p:txBody>
      </p:sp>
      <p:sp>
        <p:nvSpPr>
          <p:cNvPr id="6" name="文本框 5"/>
          <p:cNvSpPr txBox="1"/>
          <p:nvPr/>
        </p:nvSpPr>
        <p:spPr>
          <a:xfrm>
            <a:off x="1358837" y="3495770"/>
            <a:ext cx="483394" cy="2527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50">
                <a:sym typeface="+mn-ea"/>
              </a:rPr>
              <a:t>159</a:t>
            </a:r>
            <a:endParaRPr lang="en-US" altLang="zh-CN" sz="105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676" y="4257199"/>
            <a:ext cx="466725" cy="2527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50">
                <a:sym typeface="+mn-ea"/>
              </a:rPr>
              <a:t>169</a:t>
            </a:r>
            <a:endParaRPr lang="en-US" altLang="zh-CN" sz="1050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6038" y="7927658"/>
            <a:ext cx="408051" cy="2527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50">
                <a:sym typeface="+mn-ea"/>
              </a:rPr>
              <a:t>176</a:t>
            </a:r>
            <a:endParaRPr lang="en-US" altLang="zh-CN" sz="1050"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9363" y="7218236"/>
            <a:ext cx="431387" cy="2527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50">
                <a:sym typeface="+mn-ea"/>
              </a:rPr>
              <a:t>175</a:t>
            </a:r>
            <a:endParaRPr lang="en-US" altLang="zh-CN" sz="1050"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9357" y="6338126"/>
            <a:ext cx="480727" cy="2527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50">
                <a:sym typeface="+mn-ea"/>
              </a:rPr>
              <a:t>173</a:t>
            </a:r>
            <a:endParaRPr lang="en-US" altLang="zh-CN" sz="1050"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200942" y="4600575"/>
            <a:ext cx="441389" cy="2527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50">
                <a:sym typeface="+mn-ea"/>
              </a:rPr>
              <a:t>158</a:t>
            </a:r>
            <a:endParaRPr lang="en-US" altLang="zh-CN" sz="1050"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930366" y="5171980"/>
            <a:ext cx="1095470" cy="60769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80" b="1"/>
              <a:t>FG</a:t>
            </a:r>
            <a:r>
              <a:rPr lang="zh-CN" altLang="en-US" sz="1680" b="1"/>
              <a:t>安检口</a:t>
            </a:r>
            <a:endParaRPr lang="zh-CN" altLang="en-US" sz="1680" b="1"/>
          </a:p>
        </p:txBody>
      </p:sp>
      <p:sp>
        <p:nvSpPr>
          <p:cNvPr id="35" name="文本框 34"/>
          <p:cNvSpPr txBox="1"/>
          <p:nvPr/>
        </p:nvSpPr>
        <p:spPr>
          <a:xfrm>
            <a:off x="3175730" y="6258116"/>
            <a:ext cx="695420" cy="2527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50" b="1"/>
              <a:t>13</a:t>
            </a:r>
            <a:r>
              <a:rPr lang="zh-CN" altLang="en-US" sz="1050" b="1"/>
              <a:t>号门</a:t>
            </a:r>
            <a:endParaRPr lang="zh-CN" altLang="en-US" sz="1050" b="1"/>
          </a:p>
        </p:txBody>
      </p:sp>
      <p:sp>
        <p:nvSpPr>
          <p:cNvPr id="63" name="文本框 62"/>
          <p:cNvSpPr txBox="1"/>
          <p:nvPr/>
        </p:nvSpPr>
        <p:spPr>
          <a:xfrm>
            <a:off x="8471059" y="4563904"/>
            <a:ext cx="415800" cy="2527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50">
                <a:sym typeface="+mn-ea"/>
              </a:rPr>
              <a:t>142</a:t>
            </a:r>
            <a:endParaRPr lang="en-US" altLang="zh-CN" sz="1050"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949410" y="5171980"/>
            <a:ext cx="1262158" cy="1066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" b="1"/>
              <a:t>DE</a:t>
            </a:r>
            <a:r>
              <a:rPr lang="zh-CN" altLang="en-US" sz="100" b="1"/>
              <a:t>安检口</a:t>
            </a:r>
            <a:endParaRPr lang="zh-CN" altLang="en-US" sz="100" b="1"/>
          </a:p>
        </p:txBody>
      </p:sp>
      <p:sp>
        <p:nvSpPr>
          <p:cNvPr id="68" name="文本框 67"/>
          <p:cNvSpPr txBox="1"/>
          <p:nvPr/>
        </p:nvSpPr>
        <p:spPr>
          <a:xfrm>
            <a:off x="6070092" y="6258116"/>
            <a:ext cx="666750" cy="2527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50" b="1">
                <a:sym typeface="+mn-ea"/>
              </a:rPr>
              <a:t>11号门</a:t>
            </a:r>
            <a:endParaRPr lang="en-US" altLang="zh-CN" sz="1050" b="1">
              <a:sym typeface="+mn-ea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9053132" y="6210110"/>
            <a:ext cx="632079" cy="2527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50" b="1">
                <a:sym typeface="+mn-ea"/>
              </a:rPr>
              <a:t>9号门</a:t>
            </a:r>
            <a:endParaRPr lang="en-US" altLang="zh-CN" sz="1050" b="1">
              <a:sym typeface="+mn-ea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0668000" y="3582448"/>
            <a:ext cx="415800" cy="2527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50">
                <a:sym typeface="+mn-ea"/>
              </a:rPr>
              <a:t>138</a:t>
            </a:r>
            <a:endParaRPr lang="en-US" altLang="zh-CN" sz="1050">
              <a:sym typeface="+mn-ea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2232862" y="3084386"/>
            <a:ext cx="415800" cy="2527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50">
                <a:sym typeface="+mn-ea"/>
              </a:rPr>
              <a:t>130</a:t>
            </a:r>
            <a:endParaRPr lang="en-US" altLang="zh-CN" sz="1050">
              <a:sym typeface="+mn-ea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2232862" y="3822478"/>
            <a:ext cx="415800" cy="2527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50">
                <a:sym typeface="+mn-ea"/>
              </a:rPr>
              <a:t>129</a:t>
            </a:r>
            <a:endParaRPr lang="en-US" altLang="zh-CN" sz="1050">
              <a:sym typeface="+mn-ea"/>
            </a:endParaRPr>
          </a:p>
        </p:txBody>
      </p:sp>
      <p:sp>
        <p:nvSpPr>
          <p:cNvPr id="84" name="对角圆角矩形 83"/>
          <p:cNvSpPr/>
          <p:nvPr/>
        </p:nvSpPr>
        <p:spPr>
          <a:xfrm>
            <a:off x="4729101" y="5117150"/>
            <a:ext cx="75600" cy="756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0">
              <a:sym typeface="+mn-ea"/>
            </a:endParaRPr>
          </a:p>
        </p:txBody>
      </p:sp>
      <p:sp>
        <p:nvSpPr>
          <p:cNvPr id="144" name="文本框 143"/>
          <p:cNvSpPr txBox="1"/>
          <p:nvPr/>
        </p:nvSpPr>
        <p:spPr>
          <a:xfrm>
            <a:off x="7175564" y="3591116"/>
            <a:ext cx="456724" cy="2527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050">
                <a:sym typeface="+mn-ea"/>
              </a:rPr>
              <a:t>144</a:t>
            </a:r>
            <a:endParaRPr lang="en-US" altLang="zh-CN" sz="1050">
              <a:sym typeface="+mn-ea"/>
            </a:endParaRPr>
          </a:p>
        </p:txBody>
      </p:sp>
      <p:sp>
        <p:nvSpPr>
          <p:cNvPr id="44" name="AutoShape 54"/>
          <p:cNvSpPr/>
          <p:nvPr/>
        </p:nvSpPr>
        <p:spPr>
          <a:xfrm>
            <a:off x="9685877" y="3084386"/>
            <a:ext cx="1340834" cy="284036"/>
          </a:xfrm>
          <a:prstGeom prst="borderCallout2">
            <a:avLst>
              <a:gd name="adj1" fmla="val 52582"/>
              <a:gd name="adj2" fmla="val 99602"/>
              <a:gd name="adj3" fmla="val 52582"/>
              <a:gd name="adj4" fmla="val 111834"/>
              <a:gd name="adj5" fmla="val 317840"/>
              <a:gd name="adj6" fmla="val 143560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835" b="1">
                <a:sym typeface="+mn-ea"/>
              </a:rPr>
              <a:t>VEM-S-3   </a:t>
            </a:r>
            <a:r>
              <a:rPr lang="zh-CN" sz="835" b="1">
                <a:sym typeface="+mn-ea"/>
              </a:rPr>
              <a:t>娱乐机</a:t>
            </a:r>
            <a:endParaRPr lang="zh-CN" sz="835" b="1">
              <a:sym typeface="+mn-ea"/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sz="840" b="1">
                <a:sym typeface="+mn-ea"/>
              </a:rPr>
              <a:t>（</a:t>
            </a:r>
            <a:r>
              <a:rPr lang="en-US" altLang="zh-CN" sz="840" b="1">
                <a:sym typeface="+mn-ea"/>
              </a:rPr>
              <a:t>1</a:t>
            </a:r>
            <a:r>
              <a:rPr lang="zh-CN" altLang="en-US" sz="840" b="1">
                <a:sym typeface="+mn-ea"/>
              </a:rPr>
              <a:t>台）</a:t>
            </a:r>
            <a:endParaRPr lang="zh-CN" altLang="en-US" sz="84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6" name="AutoShape 54"/>
          <p:cNvSpPr/>
          <p:nvPr/>
        </p:nvSpPr>
        <p:spPr>
          <a:xfrm>
            <a:off x="4728623" y="4225671"/>
            <a:ext cx="1340834" cy="284036"/>
          </a:xfrm>
          <a:prstGeom prst="borderCallout2">
            <a:avLst>
              <a:gd name="adj1" fmla="val 52582"/>
              <a:gd name="adj2" fmla="val 1193"/>
              <a:gd name="adj3" fmla="val 48356"/>
              <a:gd name="adj4" fmla="val -5917"/>
              <a:gd name="adj5" fmla="val 322914"/>
              <a:gd name="adj6" fmla="val 2052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835" b="1">
                <a:sym typeface="+mn-ea"/>
              </a:rPr>
              <a:t>VEM-S-3   </a:t>
            </a:r>
            <a:r>
              <a:rPr lang="zh-CN" sz="835" b="1">
                <a:sym typeface="+mn-ea"/>
              </a:rPr>
              <a:t>娱乐机</a:t>
            </a:r>
            <a:endParaRPr lang="zh-CN" sz="835" b="1">
              <a:sym typeface="+mn-ea"/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840" b="1">
                <a:sym typeface="+mn-ea"/>
              </a:rPr>
              <a:t>（</a:t>
            </a:r>
            <a:r>
              <a:rPr lang="en-US" altLang="zh-CN" sz="840" b="1">
                <a:sym typeface="+mn-ea"/>
              </a:rPr>
              <a:t>1</a:t>
            </a:r>
            <a:r>
              <a:rPr lang="zh-CN" altLang="en-US" sz="840" b="1">
                <a:sym typeface="+mn-ea"/>
              </a:rPr>
              <a:t>台）</a:t>
            </a:r>
            <a:endParaRPr lang="zh-CN" altLang="en-US" sz="84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" name="对角圆角矩形 60"/>
          <p:cNvSpPr/>
          <p:nvPr/>
        </p:nvSpPr>
        <p:spPr>
          <a:xfrm>
            <a:off x="1990916" y="5117306"/>
            <a:ext cx="75600" cy="756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00">
              <a:sym typeface="+mn-ea"/>
            </a:endParaRPr>
          </a:p>
        </p:txBody>
      </p:sp>
      <p:sp>
        <p:nvSpPr>
          <p:cNvPr id="77" name="AutoShape 54"/>
          <p:cNvSpPr/>
          <p:nvPr/>
        </p:nvSpPr>
        <p:spPr>
          <a:xfrm>
            <a:off x="1984248" y="4257199"/>
            <a:ext cx="1340834" cy="284036"/>
          </a:xfrm>
          <a:prstGeom prst="borderCallout2">
            <a:avLst>
              <a:gd name="adj1" fmla="val 52582"/>
              <a:gd name="adj2" fmla="val 1193"/>
              <a:gd name="adj3" fmla="val 52347"/>
              <a:gd name="adj4" fmla="val -3580"/>
              <a:gd name="adj5" fmla="val 322065"/>
              <a:gd name="adj6" fmla="val 1193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840" b="1">
                <a:sym typeface="+mn-ea"/>
              </a:rPr>
              <a:t>VEM-S-3   </a:t>
            </a:r>
            <a:r>
              <a:rPr lang="zh-CN" sz="840" b="1">
                <a:sym typeface="+mn-ea"/>
              </a:rPr>
              <a:t>娱乐机</a:t>
            </a:r>
            <a:endParaRPr lang="zh-CN" sz="840" b="1">
              <a:sym typeface="+mn-ea"/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sz="840" b="1">
                <a:sym typeface="+mn-ea"/>
              </a:rPr>
              <a:t>    </a:t>
            </a:r>
            <a:r>
              <a:rPr lang="zh-CN" altLang="en-US" sz="840" b="1">
                <a:sym typeface="+mn-ea"/>
              </a:rPr>
              <a:t>（</a:t>
            </a:r>
            <a:r>
              <a:rPr lang="en-US" altLang="zh-CN" sz="840" b="1">
                <a:sym typeface="+mn-ea"/>
              </a:rPr>
              <a:t>1</a:t>
            </a:r>
            <a:r>
              <a:rPr lang="zh-CN" altLang="en-US" sz="840" b="1">
                <a:sym typeface="+mn-ea"/>
              </a:rPr>
              <a:t>台）</a:t>
            </a:r>
            <a:endParaRPr lang="zh-CN" altLang="en-US" sz="84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8" name="对角圆角矩形 77"/>
          <p:cNvSpPr/>
          <p:nvPr/>
        </p:nvSpPr>
        <p:spPr>
          <a:xfrm>
            <a:off x="4653915" y="6012085"/>
            <a:ext cx="75600" cy="756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00">
              <a:sym typeface="+mn-ea"/>
            </a:endParaRPr>
          </a:p>
        </p:txBody>
      </p:sp>
      <p:sp>
        <p:nvSpPr>
          <p:cNvPr id="80" name="AutoShape 54"/>
          <p:cNvSpPr/>
          <p:nvPr/>
        </p:nvSpPr>
        <p:spPr>
          <a:xfrm>
            <a:off x="5367338" y="6722840"/>
            <a:ext cx="1340834" cy="284036"/>
          </a:xfrm>
          <a:prstGeom prst="borderCallout2">
            <a:avLst>
              <a:gd name="adj1" fmla="val 57042"/>
              <a:gd name="adj2" fmla="val 99602"/>
              <a:gd name="adj3" fmla="val 56338"/>
              <a:gd name="adj4" fmla="val 110939"/>
              <a:gd name="adj5" fmla="val -242018"/>
              <a:gd name="adj6" fmla="val 134758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835" b="1">
                <a:sym typeface="+mn-ea"/>
              </a:rPr>
              <a:t>VEM-S-3   </a:t>
            </a:r>
            <a:r>
              <a:rPr lang="zh-CN" sz="835" b="1">
                <a:sym typeface="+mn-ea"/>
              </a:rPr>
              <a:t>娱乐机</a:t>
            </a:r>
            <a:endParaRPr lang="zh-CN" sz="835" b="1">
              <a:sym typeface="+mn-ea"/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840" b="1">
                <a:sym typeface="+mn-ea"/>
              </a:rPr>
              <a:t>（</a:t>
            </a:r>
            <a:r>
              <a:rPr lang="en-US" altLang="zh-CN" sz="840" b="1">
                <a:sym typeface="+mn-ea"/>
              </a:rPr>
              <a:t>1</a:t>
            </a:r>
            <a:r>
              <a:rPr lang="zh-CN" altLang="en-US" sz="840" b="1">
                <a:sym typeface="+mn-ea"/>
              </a:rPr>
              <a:t>台）</a:t>
            </a:r>
            <a:endParaRPr lang="zh-CN" altLang="en-US" sz="84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" name="AutoShape 54"/>
          <p:cNvSpPr/>
          <p:nvPr/>
        </p:nvSpPr>
        <p:spPr>
          <a:xfrm>
            <a:off x="3003042" y="6841522"/>
            <a:ext cx="1340834" cy="284036"/>
          </a:xfrm>
          <a:prstGeom prst="borderCallout2">
            <a:avLst>
              <a:gd name="adj1" fmla="val 57042"/>
              <a:gd name="adj2" fmla="val 99602"/>
              <a:gd name="adj3" fmla="val 56338"/>
              <a:gd name="adj4" fmla="val 121531"/>
              <a:gd name="adj5" fmla="val -271126"/>
              <a:gd name="adj6" fmla="val 126852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835" b="1">
                <a:sym typeface="+mn-ea"/>
              </a:rPr>
              <a:t>VEM-S-3   </a:t>
            </a:r>
            <a:r>
              <a:rPr lang="zh-CN" sz="835" b="1">
                <a:sym typeface="+mn-ea"/>
              </a:rPr>
              <a:t>娱乐机</a:t>
            </a:r>
            <a:endParaRPr lang="zh-CN" sz="835" b="1">
              <a:sym typeface="+mn-ea"/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840" b="1">
                <a:sym typeface="+mn-ea"/>
              </a:rPr>
              <a:t>（</a:t>
            </a:r>
            <a:r>
              <a:rPr lang="en-US" altLang="zh-CN" sz="840" b="1">
                <a:sym typeface="+mn-ea"/>
              </a:rPr>
              <a:t>1</a:t>
            </a:r>
            <a:r>
              <a:rPr lang="zh-CN" altLang="en-US" sz="840" b="1">
                <a:sym typeface="+mn-ea"/>
              </a:rPr>
              <a:t>台）</a:t>
            </a:r>
            <a:endParaRPr lang="zh-CN" altLang="en-US" sz="84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" name="对角圆角矩形 81"/>
          <p:cNvSpPr/>
          <p:nvPr/>
        </p:nvSpPr>
        <p:spPr>
          <a:xfrm>
            <a:off x="7138226" y="6012085"/>
            <a:ext cx="75600" cy="756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00">
              <a:sym typeface="+mn-ea"/>
            </a:endParaRPr>
          </a:p>
        </p:txBody>
      </p:sp>
      <p:sp>
        <p:nvSpPr>
          <p:cNvPr id="105" name="对角圆角矩形 104"/>
          <p:cNvSpPr/>
          <p:nvPr/>
        </p:nvSpPr>
        <p:spPr>
          <a:xfrm>
            <a:off x="11601999" y="3951827"/>
            <a:ext cx="75600" cy="756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WPS 演示</Application>
  <PresentationFormat>A3 纸张(297x420 毫米)</PresentationFormat>
  <Paragraphs>93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宋体</vt:lpstr>
      <vt:lpstr>Wingdings</vt:lpstr>
      <vt:lpstr>Calibri</vt:lpstr>
      <vt:lpstr>仿宋</vt:lpstr>
      <vt:lpstr>微软雅黑</vt:lpstr>
      <vt:lpstr>Arial Unicode MS</vt:lpstr>
      <vt:lpstr>Custom Design</vt:lpstr>
      <vt:lpstr>2_Custom Design</vt:lpstr>
      <vt:lpstr>1_Custom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MACQUI</dc:title>
  <dc:creator>郭凌</dc:creator>
  <cp:lastModifiedBy>易延玲</cp:lastModifiedBy>
  <cp:revision>2187</cp:revision>
  <dcterms:created xsi:type="dcterms:W3CDTF">2007-04-24T07:29:00Z</dcterms:created>
  <dcterms:modified xsi:type="dcterms:W3CDTF">2021-04-20T13:05:24Z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