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8" r:id="rId3"/>
    <p:sldId id="257" r:id="rId5"/>
    <p:sldId id="262" r:id="rId6"/>
    <p:sldId id="259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5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87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94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03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12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21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32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1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9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25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3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D69LXP2\Desktop\400px_tools/pic_temp/whole_pic.png" TargetMode="External"/><Relationship Id="rId3" Type="http://schemas.openxmlformats.org/officeDocument/2006/relationships/image" Target="../media/image4.jpeg"/><Relationship Id="rId2" Type="http://schemas.openxmlformats.org/officeDocument/2006/relationships/tags" Target="../tags/tag43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53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61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4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5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302438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任意多边形: 形状 5"/>
          <p:cNvSpPr/>
          <p:nvPr>
            <p:custDataLst>
              <p:tags r:id="rId6"/>
            </p:custDataLst>
          </p:nvPr>
        </p:nvSpPr>
        <p:spPr>
          <a:xfrm flipH="1">
            <a:off x="2922905" y="0"/>
            <a:ext cx="9280800" cy="6858000"/>
          </a:xfrm>
          <a:custGeom>
            <a:avLst/>
            <a:gdLst>
              <a:gd name="connsiteX0" fmla="*/ 0 w 9281536"/>
              <a:gd name="connsiteY0" fmla="*/ 0 h 6858000"/>
              <a:gd name="connsiteX1" fmla="*/ 7567200 w 9281536"/>
              <a:gd name="connsiteY1" fmla="*/ 0 h 6858000"/>
              <a:gd name="connsiteX2" fmla="*/ 9281536 w 9281536"/>
              <a:gd name="connsiteY2" fmla="*/ 6858000 h 6858000"/>
              <a:gd name="connsiteX3" fmla="*/ 0 w 9281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536" h="6858000">
                <a:moveTo>
                  <a:pt x="0" y="0"/>
                </a:moveTo>
                <a:lnTo>
                  <a:pt x="7567200" y="0"/>
                </a:lnTo>
                <a:lnTo>
                  <a:pt x="92815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themeOverride" Target="../theme/themeOverride1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image" Target="../media/image5.png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image" Target="../media/image5.png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00.xml"/><Relationship Id="rId14" Type="http://schemas.openxmlformats.org/officeDocument/2006/relationships/image" Target="../media/image7.jpeg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46100" y="483870"/>
            <a:ext cx="3048000" cy="2222500"/>
            <a:chOff x="720" y="480"/>
            <a:chExt cx="4800" cy="3500"/>
          </a:xfrm>
        </p:grpSpPr>
        <p:sp>
          <p:nvSpPr>
            <p:cNvPr id="8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635" y="395078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5400000">
            <a:off x="3150235" y="-1670685"/>
            <a:ext cx="5890260" cy="1019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46100" y="304800"/>
            <a:ext cx="3246120" cy="600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出发（安检内）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utoShape 154"/>
          <p:cNvSpPr/>
          <p:nvPr/>
        </p:nvSpPr>
        <p:spPr>
          <a:xfrm>
            <a:off x="6644005" y="1183640"/>
            <a:ext cx="1171575" cy="487680"/>
          </a:xfrm>
          <a:prstGeom prst="borderCallout2">
            <a:avLst>
              <a:gd name="adj1" fmla="val 49653"/>
              <a:gd name="adj2" fmla="val 98389"/>
              <a:gd name="adj3" fmla="val 49723"/>
              <a:gd name="adj4" fmla="val 103586"/>
              <a:gd name="adj5" fmla="val 408072"/>
              <a:gd name="adj6" fmla="val 1367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DE-R-8D(49㎡)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原心如莲华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179435" y="3157220"/>
            <a:ext cx="132715" cy="97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AutoShape 154"/>
          <p:cNvSpPr/>
          <p:nvPr/>
        </p:nvSpPr>
        <p:spPr>
          <a:xfrm>
            <a:off x="8256270" y="1183640"/>
            <a:ext cx="1149350" cy="487680"/>
          </a:xfrm>
          <a:prstGeom prst="borderCallout2">
            <a:avLst>
              <a:gd name="adj1" fmla="val 53278"/>
              <a:gd name="adj2" fmla="val 100856"/>
              <a:gd name="adj3" fmla="val 54615"/>
              <a:gd name="adj4" fmla="val 109613"/>
              <a:gd name="adj5" fmla="val 405729"/>
              <a:gd name="adj6" fmla="val 11259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01" tIns="64001" rIns="128001" bIns="64001" anchor="ctr"/>
          <a:p>
            <a:pPr defTabSz="1276350"/>
            <a:endParaRPr lang="zh-CN" altLang="en-US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单品牌特产</a:t>
            </a:r>
            <a:endParaRPr lang="zh-CN" altLang="en-US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D-R-14D(42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原倍轻松</a:t>
            </a:r>
            <a:endParaRPr lang="en-US" altLang="zh-CN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76350"/>
            <a:endParaRPr lang="en-US" altLang="zh-CN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9510395" y="3143250"/>
            <a:ext cx="109220" cy="103505"/>
          </a:xfrm>
          <a:prstGeom prst="roundRect">
            <a:avLst>
              <a:gd name="adj" fmla="val 325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964690" y="3044825"/>
            <a:ext cx="76200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502150" y="3390900"/>
            <a:ext cx="76200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8526780" y="3122295"/>
            <a:ext cx="76200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AutoShape 154"/>
          <p:cNvSpPr/>
          <p:nvPr/>
        </p:nvSpPr>
        <p:spPr>
          <a:xfrm>
            <a:off x="2092960" y="2007870"/>
            <a:ext cx="1119505" cy="496570"/>
          </a:xfrm>
          <a:prstGeom prst="borderCallout2">
            <a:avLst>
              <a:gd name="adj1" fmla="val 102046"/>
              <a:gd name="adj2" fmla="val 50879"/>
              <a:gd name="adj3" fmla="val 157672"/>
              <a:gd name="adj4" fmla="val 29722"/>
              <a:gd name="adj5" fmla="val 212148"/>
              <a:gd name="adj6" fmla="val -74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综合一体机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VEM-S-5D(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台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AutoShape 154"/>
          <p:cNvSpPr/>
          <p:nvPr/>
        </p:nvSpPr>
        <p:spPr>
          <a:xfrm>
            <a:off x="4213860" y="2007870"/>
            <a:ext cx="1119505" cy="496570"/>
          </a:xfrm>
          <a:prstGeom prst="borderCallout2">
            <a:avLst>
              <a:gd name="adj1" fmla="val 102046"/>
              <a:gd name="adj2" fmla="val 50879"/>
              <a:gd name="adj3" fmla="val 157672"/>
              <a:gd name="adj4" fmla="val 29722"/>
              <a:gd name="adj5" fmla="val 281969"/>
              <a:gd name="adj6" fmla="val 303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综合一体机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VEM-S-5D(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台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AutoShape 154"/>
          <p:cNvSpPr/>
          <p:nvPr/>
        </p:nvSpPr>
        <p:spPr>
          <a:xfrm>
            <a:off x="8060055" y="4423410"/>
            <a:ext cx="1119505" cy="496570"/>
          </a:xfrm>
          <a:prstGeom prst="borderCallout2">
            <a:avLst>
              <a:gd name="adj1" fmla="val 1534"/>
              <a:gd name="adj2" fmla="val 47872"/>
              <a:gd name="adj3" fmla="val -26214"/>
              <a:gd name="adj4" fmla="val 48610"/>
              <a:gd name="adj5" fmla="val -251150"/>
              <a:gd name="adj6" fmla="val 461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综合一体机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VEM-S-5D(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台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AutoShape 154"/>
          <p:cNvSpPr/>
          <p:nvPr/>
        </p:nvSpPr>
        <p:spPr>
          <a:xfrm>
            <a:off x="4146550" y="1172210"/>
            <a:ext cx="1186815" cy="499110"/>
          </a:xfrm>
          <a:prstGeom prst="borderCallout2">
            <a:avLst>
              <a:gd name="adj1" fmla="val 50144"/>
              <a:gd name="adj2" fmla="val 100403"/>
              <a:gd name="adj3" fmla="val 67175"/>
              <a:gd name="adj4" fmla="val 115890"/>
              <a:gd name="adj5" fmla="val 260941"/>
              <a:gd name="adj6" fmla="val 14949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E-R-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13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74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㎡)原艾高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920740" y="2413635"/>
            <a:ext cx="131445" cy="901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464310" y="1584960"/>
            <a:ext cx="123190" cy="187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AutoShape 154"/>
          <p:cNvSpPr/>
          <p:nvPr/>
        </p:nvSpPr>
        <p:spPr>
          <a:xfrm>
            <a:off x="87630" y="1194435"/>
            <a:ext cx="1186815" cy="499110"/>
          </a:xfrm>
          <a:prstGeom prst="borderCallout2">
            <a:avLst>
              <a:gd name="adj1" fmla="val 50144"/>
              <a:gd name="adj2" fmla="val 100403"/>
              <a:gd name="adj3" fmla="val 50254"/>
              <a:gd name="adj4" fmla="val 124451"/>
              <a:gd name="adj5" fmla="val 77862"/>
              <a:gd name="adj6" fmla="val 1238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F-R-6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57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原藏饰工艺品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AutoShape 154"/>
          <p:cNvSpPr/>
          <p:nvPr/>
        </p:nvSpPr>
        <p:spPr>
          <a:xfrm>
            <a:off x="4146550" y="554990"/>
            <a:ext cx="1186815" cy="499110"/>
          </a:xfrm>
          <a:prstGeom prst="borderCallout2">
            <a:avLst>
              <a:gd name="adj1" fmla="val 50144"/>
              <a:gd name="adj2" fmla="val 100403"/>
              <a:gd name="adj3" fmla="val 58778"/>
              <a:gd name="adj4" fmla="val 121508"/>
              <a:gd name="adj5" fmla="val 354071"/>
              <a:gd name="adj6" fmla="val 15093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E-R-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20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55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㎡)原星际熊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920740" y="2337435"/>
            <a:ext cx="131445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5400000">
            <a:off x="3150870" y="-1670685"/>
            <a:ext cx="5890260" cy="1019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 flipV="1">
            <a:off x="5351780" y="3809365"/>
            <a:ext cx="186055" cy="1606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19" name="AutoShape 154"/>
          <p:cNvSpPr/>
          <p:nvPr/>
        </p:nvSpPr>
        <p:spPr>
          <a:xfrm>
            <a:off x="4366895" y="5140325"/>
            <a:ext cx="2156460" cy="546735"/>
          </a:xfrm>
          <a:prstGeom prst="borderCallout2">
            <a:avLst>
              <a:gd name="adj1" fmla="val -4413"/>
              <a:gd name="adj2" fmla="val 49234"/>
              <a:gd name="adj3" fmla="val -72009"/>
              <a:gd name="adj4" fmla="val 49204"/>
              <a:gd name="adj5" fmla="val -221718"/>
              <a:gd name="adj6" fmla="val 4949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复合业态（特产、百货、体验）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DEP</a:t>
            </a: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-R-</a:t>
            </a:r>
            <a:r>
              <a:rPr 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20E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144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原巴蜀特产汇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25780" y="304800"/>
            <a:ext cx="3048000" cy="600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出发大厅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rot="16200000">
            <a:off x="8074025" y="3579495"/>
            <a:ext cx="120650" cy="111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AutoShape 154"/>
          <p:cNvSpPr/>
          <p:nvPr/>
        </p:nvSpPr>
        <p:spPr>
          <a:xfrm>
            <a:off x="8457565" y="1948815"/>
            <a:ext cx="1741170" cy="489585"/>
          </a:xfrm>
          <a:prstGeom prst="borderCallout2">
            <a:avLst>
              <a:gd name="adj1" fmla="val 49156"/>
              <a:gd name="adj2" fmla="val 666"/>
              <a:gd name="adj3" fmla="val 47470"/>
              <a:gd name="adj4" fmla="val -20835"/>
              <a:gd name="adj5" fmla="val 334500"/>
              <a:gd name="adj6" fmla="val -1958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DEP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-R-5D（84㎡）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原熊猫乐园 / IVY HOUSE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3281680" y="-1187450"/>
            <a:ext cx="5628640" cy="9232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3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6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8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0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1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 flipV="1">
            <a:off x="3441065" y="4037965"/>
            <a:ext cx="186055" cy="385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19" name="AutoShape 154"/>
          <p:cNvSpPr/>
          <p:nvPr/>
        </p:nvSpPr>
        <p:spPr>
          <a:xfrm>
            <a:off x="2430780" y="5191125"/>
            <a:ext cx="3137535" cy="689610"/>
          </a:xfrm>
          <a:prstGeom prst="borderCallout2">
            <a:avLst>
              <a:gd name="adj1" fmla="val -4413"/>
              <a:gd name="adj2" fmla="val 49234"/>
              <a:gd name="adj3" fmla="val -72009"/>
              <a:gd name="adj4" fmla="val 49204"/>
              <a:gd name="adj5" fmla="val -110313"/>
              <a:gd name="adj6" fmla="val 4229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餐饮集合（正餐、简餐、快餐、甜品）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LM-F-6D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490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)（</a:t>
            </a:r>
            <a:r>
              <a:rPr lang="zh-CN" altLang="en-US" sz="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其中下夹层</a:t>
            </a:r>
            <a:r>
              <a:rPr lang="en-US" altLang="zh-CN" sz="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210</a:t>
            </a:r>
            <a:r>
              <a: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㎡，</a:t>
            </a:r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楼厨房</a:t>
            </a:r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280</a:t>
            </a:r>
            <a:r>
              <a: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原亚洲美食广场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25780" y="304800"/>
            <a:ext cx="3048000" cy="600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 </a:t>
            </a:r>
            <a:r>
              <a:rPr lang="zh-CN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下夹层</a:t>
            </a:r>
            <a:endParaRPr lang="zh-CN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 rot="5400000" flipV="1">
            <a:off x="3540760" y="4186555"/>
            <a:ext cx="186055" cy="385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25145" y="30480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连廊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601" name="Picture 2" descr="cd连廊截图"/>
          <p:cNvPicPr>
            <a:picLocks noChangeAspect="1"/>
          </p:cNvPicPr>
          <p:nvPr/>
        </p:nvPicPr>
        <p:blipFill>
          <a:blip r:embed="rId14">
            <a:grayscl/>
            <a:lum bright="20001" contrast="-20000"/>
          </a:blip>
          <a:stretch>
            <a:fillRect/>
          </a:stretch>
        </p:blipFill>
        <p:spPr>
          <a:xfrm>
            <a:off x="989965" y="1464310"/>
            <a:ext cx="9995535" cy="3750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8" name="AutoShape 154"/>
          <p:cNvSpPr/>
          <p:nvPr/>
        </p:nvSpPr>
        <p:spPr>
          <a:xfrm>
            <a:off x="3841750" y="5410200"/>
            <a:ext cx="1555750" cy="558800"/>
          </a:xfrm>
          <a:prstGeom prst="borderCallout2">
            <a:avLst>
              <a:gd name="adj1" fmla="val 47272"/>
              <a:gd name="adj2" fmla="val 99428"/>
              <a:gd name="adj3" fmla="val 47272"/>
              <a:gd name="adj4" fmla="val 151061"/>
              <a:gd name="adj5" fmla="val -189090"/>
              <a:gd name="adj6" fmla="val 150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特产综合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CD-R-2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(92</a:t>
            </a:r>
            <a:r>
              <a:rPr lang="en-US" altLang="zh-CN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m</a:t>
            </a:r>
            <a:r>
              <a:rPr lang="en-US" altLang="zh-CN" sz="1000" b="1" baseline="30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原四川特产总汇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964555" y="4196080"/>
            <a:ext cx="418465" cy="295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45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58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59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72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73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86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87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FEF"/>
    </a:dk2>
    <a:lt2>
      <a:srgbClr val="FCFDFD"/>
    </a:lt2>
    <a:accent1>
      <a:srgbClr val="5A9197"/>
    </a:accent1>
    <a:accent2>
      <a:srgbClr val="5787A3"/>
    </a:accent2>
    <a:accent3>
      <a:srgbClr val="607CA7"/>
    </a:accent3>
    <a:accent4>
      <a:srgbClr val="71709F"/>
    </a:accent4>
    <a:accent5>
      <a:srgbClr val="86638C"/>
    </a:accent5>
    <a:accent6>
      <a:srgbClr val="975A7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演示</Application>
  <PresentationFormat>宽屏</PresentationFormat>
  <Paragraphs>56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黑体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陈适</cp:lastModifiedBy>
  <cp:revision>45</cp:revision>
  <dcterms:created xsi:type="dcterms:W3CDTF">2019-09-19T02:01:00Z</dcterms:created>
  <dcterms:modified xsi:type="dcterms:W3CDTF">2022-12-15T07:28:31Z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