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8" r:id="rId3"/>
    <p:sldId id="257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5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7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94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03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2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21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32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9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25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3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4.jpeg"/><Relationship Id="rId2" Type="http://schemas.openxmlformats.org/officeDocument/2006/relationships/tags" Target="../tags/tag43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53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1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4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5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302438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 flipH="1">
            <a:off x="2922905" y="0"/>
            <a:ext cx="9280800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themeOverride" Target="../theme/themeOverride1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image" Target="../media/image5.pn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image" Target="../media/image5.png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86.xml"/><Relationship Id="rId14" Type="http://schemas.openxmlformats.org/officeDocument/2006/relationships/image" Target="../media/image6.jpeg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image" Target="../media/image7.png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46100" y="483870"/>
            <a:ext cx="3048000" cy="2222500"/>
            <a:chOff x="720" y="480"/>
            <a:chExt cx="4800" cy="3500"/>
          </a:xfrm>
        </p:grpSpPr>
        <p:sp>
          <p:nvSpPr>
            <p:cNvPr id="8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635" y="395078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5400000">
            <a:off x="3150235" y="-1670685"/>
            <a:ext cx="5890260" cy="1019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AutoShape 154"/>
          <p:cNvSpPr/>
          <p:nvPr/>
        </p:nvSpPr>
        <p:spPr>
          <a:xfrm>
            <a:off x="97155" y="2388870"/>
            <a:ext cx="1119505" cy="499110"/>
          </a:xfrm>
          <a:prstGeom prst="borderCallout2">
            <a:avLst>
              <a:gd name="adj1" fmla="val 50144"/>
              <a:gd name="adj2" fmla="val 100403"/>
              <a:gd name="adj3" fmla="val 50254"/>
              <a:gd name="adj4" fmla="val 119342"/>
              <a:gd name="adj5" fmla="val 137277"/>
              <a:gd name="adj6" fmla="val 1187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FG-R-3D(56㎡)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原倍轻松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46100" y="304800"/>
            <a:ext cx="324612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出发（安检内）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412240" y="3044825"/>
            <a:ext cx="147955" cy="1377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AutoShape 154"/>
          <p:cNvSpPr/>
          <p:nvPr/>
        </p:nvSpPr>
        <p:spPr>
          <a:xfrm>
            <a:off x="6644005" y="1183640"/>
            <a:ext cx="1171575" cy="487680"/>
          </a:xfrm>
          <a:prstGeom prst="borderCallout2">
            <a:avLst>
              <a:gd name="adj1" fmla="val 49653"/>
              <a:gd name="adj2" fmla="val 98389"/>
              <a:gd name="adj3" fmla="val 49723"/>
              <a:gd name="adj4" fmla="val 103586"/>
              <a:gd name="adj5" fmla="val 408072"/>
              <a:gd name="adj6" fmla="val 1367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DE-R-8D(49㎡)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原心如莲华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179435" y="3157220"/>
            <a:ext cx="132715" cy="97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AutoShape 154"/>
          <p:cNvSpPr/>
          <p:nvPr/>
        </p:nvSpPr>
        <p:spPr>
          <a:xfrm>
            <a:off x="8256270" y="1183640"/>
            <a:ext cx="1149350" cy="487680"/>
          </a:xfrm>
          <a:prstGeom prst="borderCallout2">
            <a:avLst>
              <a:gd name="adj1" fmla="val 53278"/>
              <a:gd name="adj2" fmla="val 100856"/>
              <a:gd name="adj3" fmla="val 54615"/>
              <a:gd name="adj4" fmla="val 109613"/>
              <a:gd name="adj5" fmla="val 405729"/>
              <a:gd name="adj6" fmla="val 11259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01" tIns="64001" rIns="128001" bIns="64001" anchor="ctr"/>
          <a:p>
            <a:pPr defTabSz="1276350"/>
            <a:endParaRPr lang="zh-CN" altLang="en-US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单品牌特产</a:t>
            </a:r>
            <a:endParaRPr lang="zh-CN" altLang="en-US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D-R-14D(42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原倍轻松</a:t>
            </a:r>
            <a:endParaRPr lang="en-US" altLang="zh-CN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76350"/>
            <a:endParaRPr lang="en-US" altLang="zh-CN" sz="1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9510395" y="3143250"/>
            <a:ext cx="109220" cy="103505"/>
          </a:xfrm>
          <a:prstGeom prst="roundRect">
            <a:avLst>
              <a:gd name="adj" fmla="val 325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964690" y="3044825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502150" y="3390900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8526780" y="3122295"/>
            <a:ext cx="76200" cy="7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AutoShape 154"/>
          <p:cNvSpPr/>
          <p:nvPr/>
        </p:nvSpPr>
        <p:spPr>
          <a:xfrm>
            <a:off x="2092960" y="2007870"/>
            <a:ext cx="1119505" cy="496570"/>
          </a:xfrm>
          <a:prstGeom prst="borderCallout2">
            <a:avLst>
              <a:gd name="adj1" fmla="val 102046"/>
              <a:gd name="adj2" fmla="val 50879"/>
              <a:gd name="adj3" fmla="val 157672"/>
              <a:gd name="adj4" fmla="val 29722"/>
              <a:gd name="adj5" fmla="val 212148"/>
              <a:gd name="adj6" fmla="val -74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AutoShape 154"/>
          <p:cNvSpPr/>
          <p:nvPr/>
        </p:nvSpPr>
        <p:spPr>
          <a:xfrm>
            <a:off x="4213860" y="2007870"/>
            <a:ext cx="1119505" cy="496570"/>
          </a:xfrm>
          <a:prstGeom prst="borderCallout2">
            <a:avLst>
              <a:gd name="adj1" fmla="val 102046"/>
              <a:gd name="adj2" fmla="val 50879"/>
              <a:gd name="adj3" fmla="val 157672"/>
              <a:gd name="adj4" fmla="val 29722"/>
              <a:gd name="adj5" fmla="val 281969"/>
              <a:gd name="adj6" fmla="val 303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AutoShape 154"/>
          <p:cNvSpPr/>
          <p:nvPr/>
        </p:nvSpPr>
        <p:spPr>
          <a:xfrm>
            <a:off x="8060055" y="4423410"/>
            <a:ext cx="1119505" cy="496570"/>
          </a:xfrm>
          <a:prstGeom prst="borderCallout2">
            <a:avLst>
              <a:gd name="adj1" fmla="val 1534"/>
              <a:gd name="adj2" fmla="val 47872"/>
              <a:gd name="adj3" fmla="val -26214"/>
              <a:gd name="adj4" fmla="val 48610"/>
              <a:gd name="adj5" fmla="val -251150"/>
              <a:gd name="adj6" fmla="val 461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综合一体机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VEM-S-5D(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台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AutoShape 154"/>
          <p:cNvSpPr/>
          <p:nvPr/>
        </p:nvSpPr>
        <p:spPr>
          <a:xfrm>
            <a:off x="4146550" y="1172210"/>
            <a:ext cx="1186815" cy="499110"/>
          </a:xfrm>
          <a:prstGeom prst="borderCallout2">
            <a:avLst>
              <a:gd name="adj1" fmla="val 50144"/>
              <a:gd name="adj2" fmla="val 100403"/>
              <a:gd name="adj3" fmla="val 51908"/>
              <a:gd name="adj4" fmla="val 130818"/>
              <a:gd name="adj5" fmla="val 262595"/>
              <a:gd name="adj6" fmla="val 1516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E-R-13D(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129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㎡)原星际熊/艾高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  <a:buNone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928995" y="2413635"/>
            <a:ext cx="123190" cy="187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5400000">
            <a:off x="3150870" y="-1670685"/>
            <a:ext cx="5890260" cy="1019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 flipV="1">
            <a:off x="5351780" y="3809365"/>
            <a:ext cx="186055" cy="1606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8457565" y="3896360"/>
            <a:ext cx="294005" cy="247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519" name="AutoShape 154"/>
          <p:cNvSpPr/>
          <p:nvPr/>
        </p:nvSpPr>
        <p:spPr>
          <a:xfrm>
            <a:off x="9039225" y="4334510"/>
            <a:ext cx="2156460" cy="546735"/>
          </a:xfrm>
          <a:prstGeom prst="borderCallout2">
            <a:avLst>
              <a:gd name="adj1" fmla="val 46704"/>
              <a:gd name="adj2" fmla="val 1005"/>
              <a:gd name="adj3" fmla="val 45586"/>
              <a:gd name="adj4" fmla="val -20583"/>
              <a:gd name="adj5" fmla="val -40628"/>
              <a:gd name="adj6" fmla="val -2108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复合业态（特产、百货、体验）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-R-1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193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原四川印象馆/ 熊猫生活馆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573780" y="3896360"/>
            <a:ext cx="339090" cy="247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/>
          </a:p>
        </p:txBody>
      </p:sp>
      <p:sp>
        <p:nvSpPr>
          <p:cNvPr id="17469" name="AutoShape 154"/>
          <p:cNvSpPr/>
          <p:nvPr/>
        </p:nvSpPr>
        <p:spPr>
          <a:xfrm>
            <a:off x="1099820" y="4370070"/>
            <a:ext cx="2112010" cy="489585"/>
          </a:xfrm>
          <a:prstGeom prst="borderCallout2">
            <a:avLst>
              <a:gd name="adj1" fmla="val 59102"/>
              <a:gd name="adj2" fmla="val 98426"/>
              <a:gd name="adj3" fmla="val 59662"/>
              <a:gd name="adj4" fmla="val 123842"/>
              <a:gd name="adj5" fmla="val -44098"/>
              <a:gd name="adj6" fmla="val 12420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defTabSz="1276350"/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复合业态（特产、百货、体验）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</a:rPr>
              <a:t>-R-17D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198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1000" b="1" baseline="30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原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</a:rPr>
              <a:t>四川特产汇</a:t>
            </a:r>
            <a:endParaRPr lang="en-US" altLang="zh-CN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25780" y="304800"/>
            <a:ext cx="304800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出发大厅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8074025" y="3579495"/>
            <a:ext cx="120650" cy="111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AutoShape 154"/>
          <p:cNvSpPr/>
          <p:nvPr/>
        </p:nvSpPr>
        <p:spPr>
          <a:xfrm>
            <a:off x="8457565" y="1948815"/>
            <a:ext cx="1741170" cy="489585"/>
          </a:xfrm>
          <a:prstGeom prst="borderCallout2">
            <a:avLst>
              <a:gd name="adj1" fmla="val 49156"/>
              <a:gd name="adj2" fmla="val 666"/>
              <a:gd name="adj3" fmla="val 47470"/>
              <a:gd name="adj4" fmla="val -20835"/>
              <a:gd name="adj5" fmla="val 334500"/>
              <a:gd name="adj6" fmla="val -1958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-R-5D（84㎡）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原熊猫乐园 / IVY HOUSE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AutoShape 154"/>
          <p:cNvSpPr/>
          <p:nvPr/>
        </p:nvSpPr>
        <p:spPr>
          <a:xfrm>
            <a:off x="7187565" y="1199515"/>
            <a:ext cx="1741170" cy="489585"/>
          </a:xfrm>
          <a:prstGeom prst="borderCallout2">
            <a:avLst>
              <a:gd name="adj1" fmla="val 49156"/>
              <a:gd name="adj2" fmla="val 666"/>
              <a:gd name="adj3" fmla="val 47470"/>
              <a:gd name="adj4" fmla="val -20835"/>
              <a:gd name="adj5" fmla="val 486511"/>
              <a:gd name="adj6" fmla="val -1911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DEP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-R-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11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D（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100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原行家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外交官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6797675" y="3579495"/>
            <a:ext cx="120650" cy="111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25145" y="30480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连廊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601" name="Picture 2" descr="cd连廊截图"/>
          <p:cNvPicPr>
            <a:picLocks noChangeAspect="1"/>
          </p:cNvPicPr>
          <p:nvPr/>
        </p:nvPicPr>
        <p:blipFill>
          <a:blip r:embed="rId14">
            <a:grayscl/>
            <a:lum bright="20001" contrast="-20000"/>
          </a:blip>
          <a:stretch>
            <a:fillRect/>
          </a:stretch>
        </p:blipFill>
        <p:spPr>
          <a:xfrm>
            <a:off x="989965" y="1464310"/>
            <a:ext cx="9995535" cy="3750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8" name="AutoShape 154"/>
          <p:cNvSpPr/>
          <p:nvPr/>
        </p:nvSpPr>
        <p:spPr>
          <a:xfrm>
            <a:off x="3841750" y="5410200"/>
            <a:ext cx="1555750" cy="558800"/>
          </a:xfrm>
          <a:prstGeom prst="borderCallout2">
            <a:avLst>
              <a:gd name="adj1" fmla="val 47272"/>
              <a:gd name="adj2" fmla="val 99428"/>
              <a:gd name="adj3" fmla="val 47272"/>
              <a:gd name="adj4" fmla="val 151061"/>
              <a:gd name="adj5" fmla="val -189090"/>
              <a:gd name="adj6" fmla="val 150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特产综合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CD-R-2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(92</a:t>
            </a:r>
            <a:r>
              <a:rPr lang="en-US" altLang="zh-CN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m</a:t>
            </a:r>
            <a:r>
              <a:rPr lang="en-US" altLang="zh-CN" sz="1000" b="1" baseline="30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原四川特产总汇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64555" y="4196080"/>
            <a:ext cx="418465" cy="295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1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2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5400000">
            <a:off x="3108325" y="-2079625"/>
            <a:ext cx="5988685" cy="11017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圆角矩形 13"/>
          <p:cNvSpPr/>
          <p:nvPr/>
        </p:nvSpPr>
        <p:spPr>
          <a:xfrm rot="16200000">
            <a:off x="7660005" y="4030345"/>
            <a:ext cx="93980" cy="1485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16200000">
            <a:off x="4999355" y="4229100"/>
            <a:ext cx="192405" cy="1955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 rot="16200000">
            <a:off x="4442460" y="4013200"/>
            <a:ext cx="102870" cy="173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AutoShape 154"/>
          <p:cNvSpPr/>
          <p:nvPr/>
        </p:nvSpPr>
        <p:spPr>
          <a:xfrm>
            <a:off x="5193665" y="5253990"/>
            <a:ext cx="1598295" cy="563245"/>
          </a:xfrm>
          <a:prstGeom prst="borderCallout2">
            <a:avLst>
              <a:gd name="adj1" fmla="val -155355"/>
              <a:gd name="adj2" fmla="val 120301"/>
              <a:gd name="adj3" fmla="val -5298"/>
              <a:gd name="adj4" fmla="val 49702"/>
              <a:gd name="adj5" fmla="val -147688"/>
              <a:gd name="adj6" fmla="val -66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汽车租赁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ARR-S-2(57.98㎡)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25145" y="30480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到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达大厅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624" name="AutoShape 78"/>
          <p:cNvSpPr/>
          <p:nvPr/>
        </p:nvSpPr>
        <p:spPr>
          <a:xfrm>
            <a:off x="5413375" y="2298700"/>
            <a:ext cx="1378585" cy="413385"/>
          </a:xfrm>
          <a:prstGeom prst="borderCallout2">
            <a:avLst>
              <a:gd name="adj1" fmla="val 51074"/>
              <a:gd name="adj2" fmla="val 100000"/>
              <a:gd name="adj3" fmla="val 248387"/>
              <a:gd name="adj4" fmla="val 138000"/>
              <a:gd name="adj5" fmla="val 434254"/>
              <a:gd name="adj6" fmla="val 167848"/>
            </a:avLst>
          </a:prstGeom>
          <a:solidFill>
            <a:schemeClr val="accent4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旅游咨询柜台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ARR-S-1(40.8㎡)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5027295" y="4002405"/>
            <a:ext cx="173990" cy="158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16200000">
            <a:off x="7056755" y="3994150"/>
            <a:ext cx="173990" cy="158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7028815" y="4229100"/>
            <a:ext cx="192405" cy="1955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>
            <a:stCxn id="23624" idx="0"/>
            <a:endCxn id="10" idx="3"/>
          </p:cNvCxnSpPr>
          <p:nvPr/>
        </p:nvCxnSpPr>
        <p:spPr>
          <a:xfrm>
            <a:off x="6791960" y="2505710"/>
            <a:ext cx="351790" cy="1480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3624" idx="2"/>
          </p:cNvCxnSpPr>
          <p:nvPr/>
        </p:nvCxnSpPr>
        <p:spPr>
          <a:xfrm flipH="1">
            <a:off x="4476115" y="2505710"/>
            <a:ext cx="937260" cy="1586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3624" idx="2"/>
          </p:cNvCxnSpPr>
          <p:nvPr/>
        </p:nvCxnSpPr>
        <p:spPr>
          <a:xfrm flipH="1">
            <a:off x="5110480" y="2505710"/>
            <a:ext cx="302895" cy="15182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45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58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59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72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73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86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87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FEF"/>
    </a:dk2>
    <a:lt2>
      <a:srgbClr val="FCFDFD"/>
    </a:lt2>
    <a:accent1>
      <a:srgbClr val="5A9197"/>
    </a:accent1>
    <a:accent2>
      <a:srgbClr val="5787A3"/>
    </a:accent2>
    <a:accent3>
      <a:srgbClr val="607CA7"/>
    </a:accent3>
    <a:accent4>
      <a:srgbClr val="71709F"/>
    </a:accent4>
    <a:accent5>
      <a:srgbClr val="86638C"/>
    </a:accent5>
    <a:accent6>
      <a:srgbClr val="975A7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WPS 演示</Application>
  <PresentationFormat>宽屏</PresentationFormat>
  <Paragraphs>64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黑体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周小琳</cp:lastModifiedBy>
  <cp:revision>35</cp:revision>
  <dcterms:created xsi:type="dcterms:W3CDTF">2019-09-19T02:01:00Z</dcterms:created>
  <dcterms:modified xsi:type="dcterms:W3CDTF">2022-11-30T02:20:07Z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