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62" r:id="rId3"/>
    <p:sldId id="265" r:id="rId5"/>
    <p:sldId id="266" r:id="rId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1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image" Target="file:///C:\Users\D69LXP2\Desktop\400px_tools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2.xml"/><Relationship Id="rId4" Type="http://schemas.openxmlformats.org/officeDocument/2006/relationships/image" Target="file:///C:\Users\D69LXP2\Desktop\400px_tools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file:///C:\Users\D69LXP2\Desktop\400px_tools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75.xml"/><Relationship Id="rId4" Type="http://schemas.openxmlformats.org/officeDocument/2006/relationships/image" Target="file:///C:\Users\D69LXP2\Desktop\400px_tools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74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92.xml"/><Relationship Id="rId8" Type="http://schemas.openxmlformats.org/officeDocument/2006/relationships/tags" Target="../tags/tag91.xml"/><Relationship Id="rId7" Type="http://schemas.openxmlformats.org/officeDocument/2006/relationships/tags" Target="../tags/tag90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87.xml"/><Relationship Id="rId10" Type="http://schemas.openxmlformats.org/officeDocument/2006/relationships/tags" Target="../tags/tag93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94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tags" Target="../tags/tag106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03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12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tags" Target="../tags/tag125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21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37.xml"/><Relationship Id="rId8" Type="http://schemas.openxmlformats.org/officeDocument/2006/relationships/tags" Target="../tags/tag136.xml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32.xml"/><Relationship Id="rId10" Type="http://schemas.openxmlformats.org/officeDocument/2006/relationships/tags" Target="../tags/tag138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11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image" Target="file:///C:\Users\D69LXP2\Desktop\400px_tools/pic_temp/pic_half_right.png" TargetMode="External"/><Relationship Id="rId6" Type="http://schemas.openxmlformats.org/officeDocument/2006/relationships/image" Target="../media/image2.png"/><Relationship Id="rId5" Type="http://schemas.openxmlformats.org/officeDocument/2006/relationships/tags" Target="../tags/tag19.xml"/><Relationship Id="rId4" Type="http://schemas.openxmlformats.org/officeDocument/2006/relationships/image" Target="file:///C:\Users\D69LXP2\Desktop\400px_tools/pic_temp/pic_half_left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8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25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33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image" Target="file:///C:\Users\D69LXP2\Desktop\400px_tools/pic_temp/whole_pic.png" TargetMode="External"/><Relationship Id="rId3" Type="http://schemas.openxmlformats.org/officeDocument/2006/relationships/image" Target="../media/image4.jpeg"/><Relationship Id="rId2" Type="http://schemas.openxmlformats.org/officeDocument/2006/relationships/tags" Target="../tags/tag43.xml"/><Relationship Id="rId10" Type="http://schemas.openxmlformats.org/officeDocument/2006/relationships/tags" Target="../tags/tag49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53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image" Target="file:///C:\Users\D69LXP2\Desktop\400px_tools/pic_temp/pic_sup.png" TargetMode="External"/><Relationship Id="rId3" Type="http://schemas.openxmlformats.org/officeDocument/2006/relationships/image" Target="../media/image3.jpeg"/><Relationship Id="rId2" Type="http://schemas.openxmlformats.org/officeDocument/2006/relationships/tags" Target="../tags/tag61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34891" cy="4064000"/>
          </a:xfrm>
          <a:prstGeom prst="rect">
            <a:avLst/>
          </a:prstGeom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09" y="1397000"/>
            <a:ext cx="2034891" cy="4064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11"/>
            </p:custDataLst>
          </p:nvPr>
        </p:nvGrpSpPr>
        <p:grpSpPr>
          <a:xfrm>
            <a:off x="3107055" y="3950653"/>
            <a:ext cx="5977890" cy="561340"/>
            <a:chOff x="4893" y="5392"/>
            <a:chExt cx="9414" cy="884"/>
          </a:xfrm>
        </p:grpSpPr>
        <p:cxnSp>
          <p:nvCxnSpPr>
            <p:cNvPr id="10" name="直接连接符 9"/>
            <p:cNvCxnSpPr/>
            <p:nvPr>
              <p:custDataLst>
                <p:tags r:id="rId12"/>
              </p:custDataLst>
            </p:nvPr>
          </p:nvCxnSpPr>
          <p:spPr>
            <a:xfrm>
              <a:off x="4893" y="539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13"/>
              </p:custDataLst>
            </p:nvPr>
          </p:nvCxnSpPr>
          <p:spPr>
            <a:xfrm>
              <a:off x="4893" y="6276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4"/>
            </p:custDataLst>
          </p:nvPr>
        </p:nvSpPr>
        <p:spPr>
          <a:xfrm>
            <a:off x="2921000" y="4004629"/>
            <a:ext cx="6349999" cy="4489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5"/>
            </p:custDataLst>
          </p:nvPr>
        </p:nvSpPr>
        <p:spPr>
          <a:xfrm>
            <a:off x="2921000" y="2346008"/>
            <a:ext cx="6350000" cy="1546226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6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34891" cy="4064000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09" y="1397000"/>
            <a:ext cx="2034891" cy="4064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3413125" y="4328161"/>
            <a:ext cx="5366385" cy="52451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442" y="2793683"/>
            <a:ext cx="536575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0" y="302438"/>
            <a:ext cx="12192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549219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3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4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7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2034891" cy="4064000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7109" y="1397000"/>
            <a:ext cx="2034891" cy="4064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8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2"/>
            </p:custDataLst>
          </p:nvPr>
        </p:nvSpPr>
        <p:spPr>
          <a:xfrm>
            <a:off x="32543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7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8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9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0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任意多边形: 形状 5"/>
          <p:cNvSpPr/>
          <p:nvPr>
            <p:custDataLst>
              <p:tags r:id="rId6"/>
            </p:custDataLst>
          </p:nvPr>
        </p:nvSpPr>
        <p:spPr>
          <a:xfrm flipH="1">
            <a:off x="2922905" y="0"/>
            <a:ext cx="9280800" cy="6858000"/>
          </a:xfrm>
          <a:custGeom>
            <a:avLst/>
            <a:gdLst>
              <a:gd name="connsiteX0" fmla="*/ 0 w 9281536"/>
              <a:gd name="connsiteY0" fmla="*/ 0 h 6858000"/>
              <a:gd name="connsiteX1" fmla="*/ 7567200 w 9281536"/>
              <a:gd name="connsiteY1" fmla="*/ 0 h 6858000"/>
              <a:gd name="connsiteX2" fmla="*/ 9281536 w 9281536"/>
              <a:gd name="connsiteY2" fmla="*/ 6858000 h 6858000"/>
              <a:gd name="connsiteX3" fmla="*/ 0 w 92815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81536" h="6858000">
                <a:moveTo>
                  <a:pt x="0" y="0"/>
                </a:moveTo>
                <a:lnTo>
                  <a:pt x="7567200" y="0"/>
                </a:lnTo>
                <a:lnTo>
                  <a:pt x="92815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7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8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9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0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5400000">
            <a:off x="3281680" y="-1187450"/>
            <a:ext cx="5628640" cy="92329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3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4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5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6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7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8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9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10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1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17" name="Right Triangle 13"/>
          <p:cNvSpPr/>
          <p:nvPr>
            <p:custDataLst>
              <p:tags r:id="rId12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13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9" name="圆角矩形 8"/>
          <p:cNvSpPr/>
          <p:nvPr/>
        </p:nvSpPr>
        <p:spPr>
          <a:xfrm flipV="1">
            <a:off x="3441065" y="4037965"/>
            <a:ext cx="186055" cy="3854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519" name="AutoShape 154"/>
          <p:cNvSpPr/>
          <p:nvPr/>
        </p:nvSpPr>
        <p:spPr>
          <a:xfrm>
            <a:off x="2430780" y="5191125"/>
            <a:ext cx="3137535" cy="689610"/>
          </a:xfrm>
          <a:prstGeom prst="borderCallout2">
            <a:avLst>
              <a:gd name="adj1" fmla="val -4413"/>
              <a:gd name="adj2" fmla="val 49234"/>
              <a:gd name="adj3" fmla="val -72009"/>
              <a:gd name="adj4" fmla="val 49204"/>
              <a:gd name="adj5" fmla="val -110313"/>
              <a:gd name="adj6" fmla="val 4229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餐饮集合（正餐、简餐、快餐、甜品）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LM-F-6D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490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</a:t>
            </a:r>
            <a:r>
              <a:rPr lang="zh-CN" altLang="en-US" sz="10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)（</a:t>
            </a:r>
            <a:r>
              <a:rPr lang="zh-CN" altLang="en-US" sz="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其中下夹层</a:t>
            </a:r>
            <a:r>
              <a:rPr lang="en-US" altLang="zh-CN" sz="800" b="1" dirty="0"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210</a:t>
            </a:r>
            <a:r>
              <a: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㎡，</a:t>
            </a:r>
            <a:r>
              <a:rPr lang="en-US" altLang="zh-CN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楼厨房</a:t>
            </a:r>
            <a:r>
              <a:rPr lang="en-US" altLang="zh-CN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280</a:t>
            </a:r>
            <a:r>
              <a:rPr lang="zh-CN" altLang="en-US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</a:t>
            </a:r>
            <a:r>
              <a:rPr lang="en-US" altLang="zh-CN" sz="8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)</a:t>
            </a:r>
            <a:endParaRPr lang="zh-CN" altLang="en-US" sz="800" b="1" dirty="0"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原亚洲美食广场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8" name="标题 1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525780" y="304800"/>
            <a:ext cx="3048000" cy="600075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90000" tIns="46800" rIns="90000" bIns="0" numCol="1" spcCol="0" rtlCol="0" fromWordArt="0" anchor="t" anchorCtr="0" forceAA="0" compatLnSpc="1">
            <a:noAutofit/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lvl="0" algn="ctr">
              <a:buClrTx/>
              <a:buSzTx/>
              <a:buFontTx/>
            </a:pPr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T2 </a:t>
            </a:r>
            <a:r>
              <a:rPr lang="zh-CN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下夹层</a:t>
            </a:r>
            <a:endParaRPr lang="zh-CN" altLang="zh-CN" sz="28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圆角矩形 1"/>
          <p:cNvSpPr/>
          <p:nvPr/>
        </p:nvSpPr>
        <p:spPr>
          <a:xfrm rot="5400000" flipV="1">
            <a:off x="3540760" y="4186555"/>
            <a:ext cx="186055" cy="3854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6264" b="3828"/>
          <a:stretch>
            <a:fillRect/>
          </a:stretch>
        </p:blipFill>
        <p:spPr>
          <a:xfrm>
            <a:off x="717550" y="2110740"/>
            <a:ext cx="10756900" cy="3428365"/>
          </a:xfrm>
          <a:prstGeom prst="rect">
            <a:avLst/>
          </a:prstGeom>
        </p:spPr>
      </p:pic>
      <p:sp>
        <p:nvSpPr>
          <p:cNvPr id="8" name="Rounded Rectangle 17"/>
          <p:cNvSpPr/>
          <p:nvPr/>
        </p:nvSpPr>
        <p:spPr>
          <a:xfrm>
            <a:off x="3674745" y="3463925"/>
            <a:ext cx="217805" cy="11811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ounded Rectangle 17"/>
          <p:cNvSpPr/>
          <p:nvPr/>
        </p:nvSpPr>
        <p:spPr>
          <a:xfrm>
            <a:off x="8060055" y="3463925"/>
            <a:ext cx="217805" cy="1174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ounded Rectangle 17"/>
          <p:cNvSpPr/>
          <p:nvPr/>
        </p:nvSpPr>
        <p:spPr>
          <a:xfrm>
            <a:off x="4973320" y="3785870"/>
            <a:ext cx="104775" cy="7683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Rounded Rectangle 17"/>
          <p:cNvSpPr/>
          <p:nvPr/>
        </p:nvSpPr>
        <p:spPr>
          <a:xfrm>
            <a:off x="6748145" y="3786505"/>
            <a:ext cx="104140" cy="7683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ounded Rectangle 17"/>
          <p:cNvSpPr/>
          <p:nvPr/>
        </p:nvSpPr>
        <p:spPr>
          <a:xfrm flipV="1">
            <a:off x="5078095" y="3786505"/>
            <a:ext cx="113665" cy="7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ounded Rectangle 17"/>
          <p:cNvSpPr/>
          <p:nvPr/>
        </p:nvSpPr>
        <p:spPr>
          <a:xfrm flipV="1">
            <a:off x="5191760" y="3787140"/>
            <a:ext cx="113665" cy="76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Rounded Rectangle 17"/>
          <p:cNvSpPr/>
          <p:nvPr/>
        </p:nvSpPr>
        <p:spPr>
          <a:xfrm flipV="1">
            <a:off x="6852285" y="3787140"/>
            <a:ext cx="113665" cy="7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Rounded Rectangle 17"/>
          <p:cNvSpPr/>
          <p:nvPr/>
        </p:nvSpPr>
        <p:spPr>
          <a:xfrm flipV="1">
            <a:off x="6965950" y="3785870"/>
            <a:ext cx="113665" cy="76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25145" y="304800"/>
            <a:ext cx="29794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T2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到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达大厅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AutoShape 154"/>
          <p:cNvSpPr/>
          <p:nvPr/>
        </p:nvSpPr>
        <p:spPr>
          <a:xfrm>
            <a:off x="5193665" y="5253990"/>
            <a:ext cx="1598295" cy="563245"/>
          </a:xfrm>
          <a:prstGeom prst="borderCallout2">
            <a:avLst>
              <a:gd name="adj1" fmla="val -255242"/>
              <a:gd name="adj2" fmla="val 100953"/>
              <a:gd name="adj3" fmla="val -5298"/>
              <a:gd name="adj4" fmla="val 49702"/>
              <a:gd name="adj5" fmla="val -252649"/>
              <a:gd name="adj6" fmla="val -1076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汽车租赁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ARR-S-2(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个门店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57.98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㎡；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处综合服务柜台席位：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16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处)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6" name="直接连接符 5"/>
          <p:cNvCxnSpPr>
            <a:stCxn id="8" idx="2"/>
            <a:endCxn id="39" idx="3"/>
          </p:cNvCxnSpPr>
          <p:nvPr/>
        </p:nvCxnSpPr>
        <p:spPr>
          <a:xfrm>
            <a:off x="3783965" y="3582035"/>
            <a:ext cx="2209165" cy="16719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9" idx="0"/>
            <a:endCxn id="39" idx="3"/>
          </p:cNvCxnSpPr>
          <p:nvPr/>
        </p:nvCxnSpPr>
        <p:spPr>
          <a:xfrm flipH="1">
            <a:off x="5993130" y="3463925"/>
            <a:ext cx="2176145" cy="1790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6264" b="3828"/>
          <a:stretch>
            <a:fillRect/>
          </a:stretch>
        </p:blipFill>
        <p:spPr>
          <a:xfrm>
            <a:off x="717550" y="2110740"/>
            <a:ext cx="10756900" cy="3428365"/>
          </a:xfrm>
          <a:prstGeom prst="rect">
            <a:avLst/>
          </a:prstGeom>
        </p:spPr>
      </p:pic>
      <p:sp>
        <p:nvSpPr>
          <p:cNvPr id="8" name="Rounded Rectangle 17"/>
          <p:cNvSpPr/>
          <p:nvPr/>
        </p:nvSpPr>
        <p:spPr>
          <a:xfrm>
            <a:off x="3674745" y="3463925"/>
            <a:ext cx="217805" cy="118110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ounded Rectangle 17"/>
          <p:cNvSpPr/>
          <p:nvPr/>
        </p:nvSpPr>
        <p:spPr>
          <a:xfrm>
            <a:off x="8060055" y="3463925"/>
            <a:ext cx="217805" cy="11747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ounded Rectangle 17"/>
          <p:cNvSpPr/>
          <p:nvPr/>
        </p:nvSpPr>
        <p:spPr>
          <a:xfrm>
            <a:off x="4973320" y="3785870"/>
            <a:ext cx="104775" cy="7683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Rounded Rectangle 17"/>
          <p:cNvSpPr/>
          <p:nvPr/>
        </p:nvSpPr>
        <p:spPr>
          <a:xfrm>
            <a:off x="6748145" y="3786505"/>
            <a:ext cx="104140" cy="76835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Rounded Rectangle 17"/>
          <p:cNvSpPr/>
          <p:nvPr/>
        </p:nvSpPr>
        <p:spPr>
          <a:xfrm flipV="1">
            <a:off x="5078095" y="3786505"/>
            <a:ext cx="113665" cy="7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2" name="Rounded Rectangle 17"/>
          <p:cNvSpPr/>
          <p:nvPr/>
        </p:nvSpPr>
        <p:spPr>
          <a:xfrm flipV="1">
            <a:off x="5191760" y="3787140"/>
            <a:ext cx="113665" cy="76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Rounded Rectangle 17"/>
          <p:cNvSpPr/>
          <p:nvPr/>
        </p:nvSpPr>
        <p:spPr>
          <a:xfrm flipV="1">
            <a:off x="6852285" y="3787140"/>
            <a:ext cx="113665" cy="762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Rounded Rectangle 17"/>
          <p:cNvSpPr/>
          <p:nvPr/>
        </p:nvSpPr>
        <p:spPr>
          <a:xfrm flipV="1">
            <a:off x="6965950" y="3785870"/>
            <a:ext cx="113665" cy="76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17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ctr"/>
          <a:p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25145" y="304800"/>
            <a:ext cx="2979420" cy="581660"/>
          </a:xfrm>
          <a:prstGeom prst="rect">
            <a:avLst/>
          </a:prstGeom>
          <a:solidFill>
            <a:srgbClr val="BCD4D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0000" tIns="46800" rIns="90000" bIns="0" rtlCol="0" anchor="t" anchorCtr="0">
            <a:scene3d>
              <a:camera prst="orthographicFront"/>
              <a:lightRig rig="threePt" dir="t"/>
            </a:scene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600" normalizeH="0" baseline="0">
                <a:solidFill>
                  <a:schemeClr val="accent6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/>
            <a:r>
              <a:rPr lang="en-US" altLang="zh-CN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T2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到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达大厅</a:t>
            </a:r>
            <a:endParaRPr lang="zh-CN" altLang="en-US" sz="24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AutoShape 154"/>
          <p:cNvSpPr/>
          <p:nvPr/>
        </p:nvSpPr>
        <p:spPr>
          <a:xfrm>
            <a:off x="5193665" y="5253990"/>
            <a:ext cx="1598295" cy="563245"/>
          </a:xfrm>
          <a:prstGeom prst="borderCallout2">
            <a:avLst>
              <a:gd name="adj1" fmla="val -252423"/>
              <a:gd name="adj2" fmla="val 108382"/>
              <a:gd name="adj3" fmla="val -5298"/>
              <a:gd name="adj4" fmla="val 49702"/>
              <a:gd name="adj5" fmla="val -250732"/>
              <a:gd name="adj6" fmla="val -286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vert="horz" wrap="square" lIns="128001" tIns="64001" rIns="128001" bIns="64001" numCol="1" spcCol="0" rtlCol="0" fromWordArt="0" anchor="ctr" anchorCtr="0" forceAA="0" compatLnSpc="1">
            <a:noAutofit/>
          </a:bodyPr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网络平台出行服务席位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ARR-S-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处综合服务柜台席位：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16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㎡</a:t>
            </a:r>
            <a:r>
              <a:rPr lang="en-US" altLang="zh-CN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sz="1000" b="1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处)</a:t>
            </a: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  <a:p>
            <a:pPr lvl="0" algn="l" defTabSz="1276350">
              <a:buClrTx/>
              <a:buSzTx/>
              <a:buFontTx/>
            </a:pPr>
            <a:endParaRPr lang="zh-CN" altLang="en-US" sz="1000" b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BK_DARK_LIGHT" val="2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BK_DARK_LIGHT" val="2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541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18、21、25、27、28、29"/>
</p:tagLst>
</file>

<file path=ppt/tags/tag145.xml><?xml version="1.0" encoding="utf-8"?>
<p:tagLst xmlns:p="http://schemas.openxmlformats.org/presentationml/2006/main">
  <p:tag name="KSO_WM_UNIT_BLOCK" val="0"/>
  <p:tag name="KSO_WM_UNIT_SM_LIMIT_TYPE" val="2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18284_20*i*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008b2d3867524338a4cb096811b1bae7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custom20218284_20*i*9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SM_LIMIT_TYPE" val="2"/>
  <p:tag name="KSO_WM_UNIT_BLOCK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custom20218284_20*i*10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SM_LIMIT_TYPE" val="2"/>
  <p:tag name="KSO_WM_UNIT_BLOCK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1"/>
  <p:tag name="KSO_WM_UNIT_ID" val="custom20218284_20*i*11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SM_LIMIT_TYPE" val="2"/>
  <p:tag name="KSO_WM_UNIT_BLOCK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2"/>
  <p:tag name="KSO_WM_UNIT_ID" val="custom20218284_20*i*1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BLOCK" val="0"/>
  <p:tag name="KSO_WM_UNIT_SM_LIMIT_TYPE" val="2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CHIP_GROUPID" val="5ed7460cafe44fab1839bd1a"/>
  <p:tag name="KSO_WM_CHIP_XID" val="5ed212f9daf2e53b70be3eb1"/>
  <p:tag name="KSO_WM_TEMPLATE_ASSEMBLE_XID" val="5fd0a1671fa9d42129dcc85c"/>
  <p:tag name="KSO_WM_TEMPLATE_ASSEMBLE_GROUPID" val="5fd0a1671fa9d42129dcc85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18284_20*i*2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EC_AREA_ID" val="df2cb7a8eab04bd7a138f79bef914df6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65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18284_20*i*3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SM_LIMIT_TYPE" val="2"/>
  <p:tag name="KSO_WM_UNIT_BLOCK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18284_20*i*4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SM_LIMIT_TYPE" val="2"/>
  <p:tag name="KSO_WM_UNIT_BLOCK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18284_20*i*5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SM_LIMIT_TYPE" val="2"/>
  <p:tag name="KSO_WM_UNIT_BLOCK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CHIP_GROUPID" val="5ed7460cafe44fab1839bd1a"/>
  <p:tag name="KSO_WM_CHIP_XID" val="5ed212f9daf2e53b70be3eb1"/>
  <p:tag name="KSO_WM_UNIT_FILL_FORE_SCHEMECOLOR_INDEX_BRIGHTNESS" val="0.6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18284_20*i*6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BLOCK" val="0"/>
  <p:tag name="KSO_WM_UNIT_DEC_AREA_ID" val="30a2504febc34bd1af9864aa03396e49"/>
  <p:tag name="KSO_WM_UNIT_SM_LIMIT_TYPE" val="2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18284_20*i*7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BLOCK" val="0"/>
  <p:tag name="KSO_WM_UNIT_SM_LIMIT_TYPE" val="2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CHIP_GROUPID" val="5ed7460cafe44fab1839bd1a"/>
  <p:tag name="KSO_WM_CHIP_XID" val="5ed212f9daf2e53b70be3eb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TEMPLATE_ASSEMBLE_XID" val="5fd0a1671fa9d42129dcc85c"/>
  <p:tag name="KSO_WM_TEMPLATE_ASSEMBLE_GROUPID" val="5fd0a1671fa9d42129dcc85c"/>
  <p:tag name="KSO_WM_UNIT_VALUE" val="140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custom20218284_20*i*8"/>
  <p:tag name="KSO_WM_TEMPLATE_CATEGORY" val="custom"/>
  <p:tag name="KSO_WM_TEMPLATE_INDEX" val="20218284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58.xml><?xml version="1.0" encoding="utf-8"?>
<p:tagLst xmlns:p="http://schemas.openxmlformats.org/presentationml/2006/main">
  <p:tag name="KSO_WM_SLIDE_LAYOUT_INFO" val="{&quot;direction&quot;:1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100.0},&quot;minSize&quot;:{&quot;size1&quot;:100.0},&quot;maxSize&quot;:{&quot;size1&quot;:100.0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&quot;:{&quot;left&quot;:2.54,&quot;top&quot;:2.117,&quot;right&quot;:2.54,&quot;bottom&quot;:2.117},&quot;marginOverLayout&quot;:{&quot;left&quot;:-0.035,&quot;top&quot;:-0.035,&quot;right&quot;:-0.035,&quot;bottom&quot;:-0.035},&quot;edge&quot;:{&quot;left&quot;:true,&quot;top&quot;:true,&quot;right&quot;:false,&quot;bottom&quot;:true},&quot;IsEmpty&quot;:false},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false,&quot;top&quot;:true,&quot;right&quot;:true,&quot;bottom&quot;:true},&quot;IsEmpty&quot;:true}],&quot;IsEmpty&quot;:false}"/>
  <p:tag name="KSO_WM_SLIDE_RATIO" val="1.777778"/>
  <p:tag name="KSO_WM_CHIP_INFOS" val="{&quot;type&quot;:0,&quot;layout_type&quot;:&quot;full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DECFILLPROP" val="[]"/>
  <p:tag name="KSO_WM_SLIDE_BACKGROUND" val="[&quot;general&quot;]"/>
  <p:tag name="KSO_WM_CHIP_GROUPID" val="5ed7460cafe44fab1839bd1a"/>
  <p:tag name="KSO_WM_SLIDE_BK_DARK_LIGHT" val="2"/>
  <p:tag name="KSO_WM_SLIDE_BACKGROUND_TYPE" val="general"/>
  <p:tag name="KSO_WM_SLIDE_SUPPORT_FEATURE_TYPE" val="3"/>
  <p:tag name="KSO_WM_TEMPLATE_ASSEMBLE_XID" val="5fd0a1671fa9d42129dcc85c"/>
  <p:tag name="KSO_WM_TEMPLATE_ASSEMBLE_GROUPID" val="5fd0a1671fa9d42129dcc85c"/>
  <p:tag name="KSO_WM_SLIDE_ID" val="custom20218284_20"/>
  <p:tag name="KSO_WM_TEMPLATE_SUBCATEGORY" val="21"/>
  <p:tag name="KSO_WM_TEMPLATE_MASTER_TYPE" val="1"/>
  <p:tag name="KSO_WM_TEMPLATE_COLOR_TYPE" val="1"/>
  <p:tag name="KSO_WM_SLIDE_TYPE" val="text"/>
  <p:tag name="KSO_WM_SLIDE_SUBTYPE" val="picTxt"/>
  <p:tag name="KSO_WM_SLIDE_ITEM_CNT" val="0"/>
  <p:tag name="KSO_WM_SLIDE_INDEX" val="20"/>
  <p:tag name="KSO_WM_SLIDE_SIZE" val="959*539"/>
  <p:tag name="KSO_WM_SLIDE_POSITION" val="0*0"/>
  <p:tag name="KSO_WM_TAG_VERSION" val="1.0"/>
  <p:tag name="KSO_WM_BEAUTIFY_FLAG" val="#wm#"/>
  <p:tag name="KSO_WM_TEMPLATE_CATEGORY" val="custom"/>
  <p:tag name="KSO_WM_TEMPLATE_INDEX" val="20218284"/>
  <p:tag name="KSO_WM_SLIDE_LAYOUT" val="d"/>
  <p:tag name="KSO_WM_SLIDE_LAYOUT_CNT" val="1"/>
</p:tagLst>
</file>

<file path=ppt/tags/tag15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18284_1*a*1"/>
  <p:tag name="KSO_WM_TEMPLATE_CATEGORY" val="custom"/>
  <p:tag name="KSO_WM_TEMPLATE_INDEX" val="20218284"/>
  <p:tag name="KSO_WM_UNIT_LAYERLEVEL" val="1"/>
  <p:tag name="KSO_WM_TAG_VERSION" val="1.0"/>
  <p:tag name="KSO_WM_BEAUTIFY_FLAG" val="#wm#"/>
  <p:tag name="KSO_WM_UNIT_PRESET_TEXT" val="设计组工作汇报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5A9197"/>
      </a:accent1>
      <a:accent2>
        <a:srgbClr val="5787A3"/>
      </a:accent2>
      <a:accent3>
        <a:srgbClr val="607CA7"/>
      </a:accent3>
      <a:accent4>
        <a:srgbClr val="71709F"/>
      </a:accent4>
      <a:accent5>
        <a:srgbClr val="86638C"/>
      </a:accent5>
      <a:accent6>
        <a:srgbClr val="975A7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</Words>
  <Application>WPS 演示</Application>
  <PresentationFormat>宽屏</PresentationFormat>
  <Paragraphs>18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黑体</vt:lpstr>
      <vt:lpstr>Calibri</vt:lpstr>
      <vt:lpstr>Arial Unicode MS</vt:lpstr>
      <vt:lpstr>1_Office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周小琳</dc:creator>
  <cp:lastModifiedBy>易延玲</cp:lastModifiedBy>
  <cp:revision>48</cp:revision>
  <dcterms:created xsi:type="dcterms:W3CDTF">2019-09-19T02:01:00Z</dcterms:created>
  <dcterms:modified xsi:type="dcterms:W3CDTF">2022-12-22T08:36:58Z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