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1"/>
        <p:guide pos="384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20482" name="文本占位符 2"/>
          <p:cNvSpPr/>
          <p:nvPr>
            <p:ph type="body"/>
          </p:nvPr>
        </p:nvSpPr>
        <p:spPr>
          <a:xfrm>
            <a:off x="992188" y="6821488"/>
            <a:ext cx="7940675" cy="6453187"/>
          </a:xfrm>
        </p:spPr>
        <p:txBody>
          <a:bodyPr wrap="square" lIns="126027" tIns="63017" rIns="126027" bIns="63017" anchor="t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矩形 468"/>
          <p:cNvSpPr/>
          <p:nvPr/>
        </p:nvSpPr>
        <p:spPr>
          <a:xfrm>
            <a:off x="9150804" y="3881438"/>
            <a:ext cx="510268" cy="34358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8" name="矩形 467"/>
          <p:cNvSpPr/>
          <p:nvPr/>
        </p:nvSpPr>
        <p:spPr>
          <a:xfrm>
            <a:off x="9014732" y="2564946"/>
            <a:ext cx="561295" cy="38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矩形 466"/>
          <p:cNvSpPr/>
          <p:nvPr/>
        </p:nvSpPr>
        <p:spPr>
          <a:xfrm>
            <a:off x="9014732" y="2568349"/>
            <a:ext cx="523875" cy="36058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Rectangle 3"/>
          <p:cNvSpPr txBox="1"/>
          <p:nvPr/>
        </p:nvSpPr>
        <p:spPr>
          <a:xfrm>
            <a:off x="4664075" y="328930"/>
            <a:ext cx="3453765" cy="37401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T2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出发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隔离区内  </a:t>
            </a:r>
            <a:endParaRPr lang="en-US" altLang="zh-CN" sz="20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461" name="Group 3"/>
          <p:cNvGrpSpPr/>
          <p:nvPr/>
        </p:nvGrpSpPr>
        <p:grpSpPr>
          <a:xfrm>
            <a:off x="1844947" y="943293"/>
            <a:ext cx="8388804" cy="4713741"/>
            <a:chOff x="0" y="52075"/>
            <a:chExt cx="11744512" cy="6599843"/>
          </a:xfrm>
        </p:grpSpPr>
        <p:sp>
          <p:nvSpPr>
            <p:cNvPr id="19462" name="Rectangle 150"/>
            <p:cNvSpPr/>
            <p:nvPr/>
          </p:nvSpPr>
          <p:spPr>
            <a:xfrm>
              <a:off x="5191208" y="2991124"/>
              <a:ext cx="174628" cy="230209"/>
            </a:xfrm>
            <a:prstGeom prst="rect">
              <a:avLst/>
            </a:prstGeom>
            <a:solidFill>
              <a:srgbClr val="33CCCC">
                <a:alpha val="67842"/>
              </a:srgbClr>
            </a:solidFill>
            <a:ln w="3175" cap="flat" cmpd="sng">
              <a:solidFill>
                <a:srgbClr val="385D8A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463" name="Picture 6"/>
            <p:cNvPicPr>
              <a:picLocks noChangeAspect="1"/>
            </p:cNvPicPr>
            <p:nvPr/>
          </p:nvPicPr>
          <p:blipFill>
            <a:blip r:embed="rId1"/>
            <a:srcRect r="1282" b="1637"/>
            <a:stretch>
              <a:fillRect/>
            </a:stretch>
          </p:blipFill>
          <p:spPr>
            <a:xfrm>
              <a:off x="0" y="52075"/>
              <a:ext cx="11744512" cy="6599843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464" name="Rounded Rectangle 152"/>
            <p:cNvSpPr/>
            <p:nvPr/>
          </p:nvSpPr>
          <p:spPr>
            <a:xfrm>
              <a:off x="6693007" y="3057805"/>
              <a:ext cx="101602" cy="14923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465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3388" y="3022902"/>
              <a:ext cx="33337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6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7834" y="312069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7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2271" y="302290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8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4493" y="3120692"/>
              <a:ext cx="33337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69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6709" y="302290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0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88931" y="312069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1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3368" y="3022902"/>
              <a:ext cx="33337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7814" y="3118469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3" name="Group 4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944004" y="3019067"/>
              <a:ext cx="207267" cy="182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4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4474" y="302290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5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96" y="312069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6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8104" y="3027347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77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326" y="3125137"/>
              <a:ext cx="33338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478" name="Rounded Rectangle 168"/>
            <p:cNvSpPr/>
            <p:nvPr/>
          </p:nvSpPr>
          <p:spPr>
            <a:xfrm>
              <a:off x="5754780" y="2095692"/>
              <a:ext cx="122239" cy="357221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9" name="Rounded Rectangle 169"/>
            <p:cNvSpPr/>
            <p:nvPr/>
          </p:nvSpPr>
          <p:spPr>
            <a:xfrm>
              <a:off x="8674238" y="3018115"/>
              <a:ext cx="288930" cy="193693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0" name="Rounded Rectangle 170"/>
            <p:cNvSpPr/>
            <p:nvPr/>
          </p:nvSpPr>
          <p:spPr>
            <a:xfrm>
              <a:off x="6057996" y="2056001"/>
              <a:ext cx="112715" cy="225446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1" name="Rounded Rectangle 171"/>
            <p:cNvSpPr/>
            <p:nvPr/>
          </p:nvSpPr>
          <p:spPr>
            <a:xfrm>
              <a:off x="6053234" y="1228838"/>
              <a:ext cx="74613" cy="133362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2" name="Flowchart: Delay 53"/>
            <p:cNvSpPr/>
            <p:nvPr/>
          </p:nvSpPr>
          <p:spPr>
            <a:xfrm rot="-5400000">
              <a:off x="5898274" y="569609"/>
              <a:ext cx="82508" cy="218207"/>
            </a:xfrm>
            <a:prstGeom prst="flowChartDelay">
              <a:avLst/>
            </a:prstGeom>
            <a:solidFill>
              <a:srgbClr val="33CCCC"/>
            </a:solidFill>
            <a:ln w="9525">
              <a:noFill/>
            </a:ln>
          </p:spPr>
          <p:txBody>
            <a:bodyPr rot="10800000" wrap="none" lIns="91440" tIns="45720" rIns="91440" bIns="45720" anchor="ctr"/>
            <a:p>
              <a:pPr defTabSz="1276350"/>
              <a:endParaRPr lang="zh-CN" altLang="en-US" sz="1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3" name="Freeform 54"/>
            <p:cNvSpPr/>
            <p:nvPr/>
          </p:nvSpPr>
          <p:spPr>
            <a:xfrm>
              <a:off x="5820016" y="633101"/>
              <a:ext cx="128905" cy="91122"/>
            </a:xfrm>
            <a:custGeom>
              <a:avLst/>
              <a:gdLst/>
              <a:ahLst/>
              <a:cxnLst>
                <a:cxn ang="0">
                  <a:pos x="0" y="18178"/>
                </a:cxn>
                <a:cxn ang="0">
                  <a:pos x="4669" y="10021"/>
                </a:cxn>
                <a:cxn ang="0">
                  <a:pos x="117385" y="3582"/>
                </a:cxn>
                <a:cxn ang="0">
                  <a:pos x="122721" y="34491"/>
                </a:cxn>
                <a:cxn ang="0">
                  <a:pos x="0" y="37067"/>
                </a:cxn>
              </a:cxnLst>
              <a:pathLst>
                <a:path w="131035" h="122980">
                  <a:moveTo>
                    <a:pt x="0" y="60311"/>
                  </a:moveTo>
                  <a:lnTo>
                    <a:pt x="4985" y="33249"/>
                  </a:lnTo>
                  <a:cubicBezTo>
                    <a:pt x="25875" y="25178"/>
                    <a:pt x="112808" y="0"/>
                    <a:pt x="125338" y="11885"/>
                  </a:cubicBezTo>
                  <a:lnTo>
                    <a:pt x="131035" y="114434"/>
                  </a:lnTo>
                  <a:lnTo>
                    <a:pt x="0" y="122980"/>
                  </a:lnTo>
                </a:path>
              </a:pathLst>
            </a:custGeom>
            <a:solidFill>
              <a:srgbClr val="33CCCC"/>
            </a:solidFill>
            <a:ln w="9525">
              <a:noFill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484" name="Rounded Rectangle 174"/>
            <p:cNvSpPr/>
            <p:nvPr/>
          </p:nvSpPr>
          <p:spPr>
            <a:xfrm>
              <a:off x="2090771" y="3378510"/>
              <a:ext cx="217490" cy="10478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5" name="Rounded Rectangle 175"/>
            <p:cNvSpPr/>
            <p:nvPr/>
          </p:nvSpPr>
          <p:spPr>
            <a:xfrm>
              <a:off x="850914" y="4201545"/>
              <a:ext cx="106682" cy="24703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6" name="Rounded Rectangle 176"/>
            <p:cNvSpPr/>
            <p:nvPr/>
          </p:nvSpPr>
          <p:spPr>
            <a:xfrm>
              <a:off x="850914" y="4948692"/>
              <a:ext cx="153990" cy="12542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7" name="Rounded Rectangle 177"/>
            <p:cNvSpPr/>
            <p:nvPr/>
          </p:nvSpPr>
          <p:spPr>
            <a:xfrm>
              <a:off x="849327" y="4807391"/>
              <a:ext cx="152402" cy="13971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8" name="Rounded Rectangle 178"/>
            <p:cNvSpPr/>
            <p:nvPr/>
          </p:nvSpPr>
          <p:spPr>
            <a:xfrm>
              <a:off x="850914" y="4680379"/>
              <a:ext cx="152402" cy="134950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rgbClr val="9966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9" name="Rounded Rectangle 179"/>
            <p:cNvSpPr/>
            <p:nvPr/>
          </p:nvSpPr>
          <p:spPr>
            <a:xfrm>
              <a:off x="596910" y="4393016"/>
              <a:ext cx="115890" cy="1063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0" name="Rounded Rectangle 180"/>
            <p:cNvSpPr/>
            <p:nvPr/>
          </p:nvSpPr>
          <p:spPr>
            <a:xfrm>
              <a:off x="600085" y="5005847"/>
              <a:ext cx="103190" cy="141300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1" name="Rounded Rectangle 181"/>
            <p:cNvSpPr/>
            <p:nvPr/>
          </p:nvSpPr>
          <p:spPr>
            <a:xfrm>
              <a:off x="584209" y="5637730"/>
              <a:ext cx="115890" cy="1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49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7834" y="323626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9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0056" y="333405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494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589" y="6149960"/>
              <a:ext cx="182245" cy="173355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</p:pic>
        <p:sp>
          <p:nvSpPr>
            <p:cNvPr id="19495" name="Freeform 185"/>
            <p:cNvSpPr/>
            <p:nvPr/>
          </p:nvSpPr>
          <p:spPr>
            <a:xfrm>
              <a:off x="568334" y="2894278"/>
              <a:ext cx="166691" cy="601717"/>
            </a:xfrm>
            <a:custGeom>
              <a:avLst/>
              <a:gdLst/>
              <a:ahLst/>
              <a:cxnLst>
                <a:cxn ang="0">
                  <a:pos x="16926" y="1658868"/>
                </a:cxn>
                <a:cxn ang="0">
                  <a:pos x="490741" y="1658868"/>
                </a:cxn>
                <a:cxn ang="0">
                  <a:pos x="490741" y="15505"/>
                </a:cxn>
                <a:cxn ang="0">
                  <a:pos x="16926" y="0"/>
                </a:cxn>
                <a:cxn ang="0">
                  <a:pos x="0" y="248057"/>
                </a:cxn>
                <a:cxn ang="0">
                  <a:pos x="270753" y="248057"/>
                </a:cxn>
                <a:cxn ang="0">
                  <a:pos x="253832" y="1023225"/>
                </a:cxn>
                <a:cxn ang="0">
                  <a:pos x="16926" y="1023225"/>
                </a:cxn>
                <a:cxn ang="0">
                  <a:pos x="16926" y="1658868"/>
                </a:cxn>
              </a:cxnLst>
              <a:pathLst>
                <a:path w="116305" h="429127">
                  <a:moveTo>
                    <a:pt x="4011" y="429127"/>
                  </a:moveTo>
                  <a:lnTo>
                    <a:pt x="116305" y="429127"/>
                  </a:lnTo>
                  <a:lnTo>
                    <a:pt x="116305" y="4011"/>
                  </a:lnTo>
                  <a:lnTo>
                    <a:pt x="4011" y="0"/>
                  </a:lnTo>
                  <a:lnTo>
                    <a:pt x="0" y="64169"/>
                  </a:lnTo>
                  <a:lnTo>
                    <a:pt x="64168" y="64169"/>
                  </a:lnTo>
                  <a:cubicBezTo>
                    <a:pt x="62831" y="131011"/>
                    <a:pt x="61495" y="197853"/>
                    <a:pt x="60158" y="264695"/>
                  </a:cubicBezTo>
                  <a:lnTo>
                    <a:pt x="4011" y="264695"/>
                  </a:lnTo>
                  <a:lnTo>
                    <a:pt x="4011" y="429127"/>
                  </a:lnTo>
                  <a:close/>
                </a:path>
              </a:pathLst>
            </a:custGeom>
            <a:solidFill>
              <a:srgbClr val="33CCCC"/>
            </a:solidFill>
            <a:ln w="63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496" name="Rounded Rectangle 187"/>
            <p:cNvSpPr/>
            <p:nvPr/>
          </p:nvSpPr>
          <p:spPr>
            <a:xfrm>
              <a:off x="846151" y="2002022"/>
              <a:ext cx="123827" cy="12542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7" name="Rounded Rectangle 188"/>
            <p:cNvSpPr/>
            <p:nvPr/>
          </p:nvSpPr>
          <p:spPr>
            <a:xfrm>
              <a:off x="866789" y="1209786"/>
              <a:ext cx="92076" cy="123836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8" name="Rounded Rectangle 82"/>
            <p:cNvSpPr/>
            <p:nvPr/>
          </p:nvSpPr>
          <p:spPr>
            <a:xfrm>
              <a:off x="5810343" y="1898824"/>
              <a:ext cx="60326" cy="10160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99" name="Rectangle 190"/>
            <p:cNvSpPr/>
            <p:nvPr/>
          </p:nvSpPr>
          <p:spPr>
            <a:xfrm>
              <a:off x="2209835" y="3054630"/>
              <a:ext cx="571509" cy="177816"/>
            </a:xfrm>
            <a:prstGeom prst="rect">
              <a:avLst/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0" name="Freeform 191"/>
            <p:cNvSpPr/>
            <p:nvPr/>
          </p:nvSpPr>
          <p:spPr>
            <a:xfrm>
              <a:off x="5200733" y="2576749"/>
              <a:ext cx="484196" cy="638234"/>
            </a:xfrm>
            <a:custGeom>
              <a:avLst/>
              <a:gdLst/>
              <a:ahLst/>
              <a:cxnLst>
                <a:cxn ang="0">
                  <a:pos x="396162" y="1151649"/>
                </a:cxn>
                <a:cxn ang="0">
                  <a:pos x="408333" y="1755278"/>
                </a:cxn>
                <a:cxn ang="0">
                  <a:pos x="11323" y="1744578"/>
                </a:cxn>
                <a:cxn ang="0">
                  <a:pos x="0" y="992016"/>
                </a:cxn>
                <a:cxn ang="0">
                  <a:pos x="1154527" y="22802"/>
                </a:cxn>
                <a:cxn ang="0">
                  <a:pos x="1324314" y="0"/>
                </a:cxn>
                <a:cxn ang="0">
                  <a:pos x="1324314" y="307867"/>
                </a:cxn>
                <a:cxn ang="0">
                  <a:pos x="396162" y="1151649"/>
                </a:cxn>
              </a:cxnLst>
              <a:pathLst>
                <a:path w="346230" h="455538">
                  <a:moveTo>
                    <a:pt x="103573" y="298881"/>
                  </a:moveTo>
                  <a:cubicBezTo>
                    <a:pt x="104634" y="351100"/>
                    <a:pt x="105694" y="403319"/>
                    <a:pt x="106755" y="455538"/>
                  </a:cubicBezTo>
                  <a:lnTo>
                    <a:pt x="2960" y="452761"/>
                  </a:lnTo>
                  <a:cubicBezTo>
                    <a:pt x="1973" y="387658"/>
                    <a:pt x="987" y="322555"/>
                    <a:pt x="0" y="257452"/>
                  </a:cubicBezTo>
                  <a:lnTo>
                    <a:pt x="301841" y="5918"/>
                  </a:lnTo>
                  <a:lnTo>
                    <a:pt x="346230" y="0"/>
                  </a:lnTo>
                  <a:lnTo>
                    <a:pt x="346230" y="79899"/>
                  </a:lnTo>
                  <a:lnTo>
                    <a:pt x="103573" y="298881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01" name="Freeform 192"/>
            <p:cNvSpPr/>
            <p:nvPr/>
          </p:nvSpPr>
          <p:spPr>
            <a:xfrm>
              <a:off x="6188174" y="2503718"/>
              <a:ext cx="503246" cy="7223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85" y="633454"/>
                </a:cxn>
                <a:cxn ang="0">
                  <a:pos x="985286" y="1666988"/>
                </a:cxn>
                <a:cxn ang="0">
                  <a:pos x="985286" y="2300441"/>
                </a:cxn>
                <a:cxn ang="0">
                  <a:pos x="998969" y="2267102"/>
                </a:cxn>
                <a:cxn ang="0">
                  <a:pos x="1368449" y="2300441"/>
                </a:cxn>
                <a:cxn ang="0">
                  <a:pos x="1382133" y="1483617"/>
                </a:cxn>
                <a:cxn ang="0">
                  <a:pos x="0" y="0"/>
                </a:cxn>
              </a:cxnLst>
              <a:pathLst>
                <a:path w="359355" h="491001">
                  <a:moveTo>
                    <a:pt x="0" y="0"/>
                  </a:moveTo>
                  <a:lnTo>
                    <a:pt x="3558" y="135203"/>
                  </a:lnTo>
                  <a:lnTo>
                    <a:pt x="256174" y="355798"/>
                  </a:lnTo>
                  <a:lnTo>
                    <a:pt x="256174" y="491001"/>
                  </a:lnTo>
                  <a:lnTo>
                    <a:pt x="259732" y="483885"/>
                  </a:lnTo>
                  <a:lnTo>
                    <a:pt x="355797" y="491001"/>
                  </a:lnTo>
                  <a:lnTo>
                    <a:pt x="359355" y="316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02" name="Rounded Rectangle 193"/>
            <p:cNvSpPr/>
            <p:nvPr/>
          </p:nvSpPr>
          <p:spPr>
            <a:xfrm>
              <a:off x="4662562" y="3060981"/>
              <a:ext cx="128589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rgbClr val="80808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3" name="Rounded Rectangle 194"/>
            <p:cNvSpPr/>
            <p:nvPr/>
          </p:nvSpPr>
          <p:spPr>
            <a:xfrm>
              <a:off x="4791151" y="3060981"/>
              <a:ext cx="127002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4" name="Rounded Rectangle 195"/>
            <p:cNvSpPr/>
            <p:nvPr/>
          </p:nvSpPr>
          <p:spPr>
            <a:xfrm>
              <a:off x="4921328" y="3060981"/>
              <a:ext cx="128590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5" name="Rounded Rectangle 196"/>
            <p:cNvSpPr/>
            <p:nvPr/>
          </p:nvSpPr>
          <p:spPr>
            <a:xfrm>
              <a:off x="5048330" y="3060981"/>
              <a:ext cx="150815" cy="165115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6" name="Freeform 197"/>
            <p:cNvSpPr/>
            <p:nvPr/>
          </p:nvSpPr>
          <p:spPr>
            <a:xfrm>
              <a:off x="5521413" y="2583100"/>
              <a:ext cx="333380" cy="63506"/>
            </a:xfrm>
            <a:custGeom>
              <a:avLst/>
              <a:gdLst/>
              <a:ahLst/>
              <a:cxnLst>
                <a:cxn ang="0">
                  <a:pos x="192061" y="0"/>
                </a:cxn>
                <a:cxn ang="0">
                  <a:pos x="676792" y="0"/>
                </a:cxn>
                <a:cxn ang="0">
                  <a:pos x="676792" y="61922"/>
                </a:cxn>
                <a:cxn ang="0">
                  <a:pos x="0" y="58481"/>
                </a:cxn>
                <a:cxn ang="0">
                  <a:pos x="192061" y="0"/>
                </a:cxn>
              </a:cxnLst>
              <a:pathLst>
                <a:path w="263290" h="64043">
                  <a:moveTo>
                    <a:pt x="74717" y="0"/>
                  </a:moveTo>
                  <a:lnTo>
                    <a:pt x="263290" y="0"/>
                  </a:lnTo>
                  <a:lnTo>
                    <a:pt x="263290" y="64043"/>
                  </a:lnTo>
                  <a:lnTo>
                    <a:pt x="0" y="60485"/>
                  </a:lnTo>
                  <a:lnTo>
                    <a:pt x="74717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07" name="Freeform 198"/>
            <p:cNvSpPr/>
            <p:nvPr/>
          </p:nvSpPr>
          <p:spPr>
            <a:xfrm flipH="1">
              <a:off x="6018309" y="2576749"/>
              <a:ext cx="344492" cy="71444"/>
            </a:xfrm>
            <a:custGeom>
              <a:avLst/>
              <a:gdLst/>
              <a:ahLst/>
              <a:cxnLst>
                <a:cxn ang="0">
                  <a:pos x="218979" y="0"/>
                </a:cxn>
                <a:cxn ang="0">
                  <a:pos x="771638" y="0"/>
                </a:cxn>
                <a:cxn ang="0">
                  <a:pos x="771638" y="99185"/>
                </a:cxn>
                <a:cxn ang="0">
                  <a:pos x="0" y="93676"/>
                </a:cxn>
                <a:cxn ang="0">
                  <a:pos x="218979" y="0"/>
                </a:cxn>
              </a:cxnLst>
              <a:pathLst>
                <a:path w="263290" h="64043">
                  <a:moveTo>
                    <a:pt x="74717" y="0"/>
                  </a:moveTo>
                  <a:lnTo>
                    <a:pt x="263290" y="0"/>
                  </a:lnTo>
                  <a:lnTo>
                    <a:pt x="263290" y="64043"/>
                  </a:lnTo>
                  <a:lnTo>
                    <a:pt x="0" y="60485"/>
                  </a:lnTo>
                  <a:lnTo>
                    <a:pt x="74717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08" name="Rounded Rectangle 199"/>
            <p:cNvSpPr/>
            <p:nvPr/>
          </p:nvSpPr>
          <p:spPr>
            <a:xfrm>
              <a:off x="5354723" y="3076857"/>
              <a:ext cx="88901" cy="16987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09" name="Rounded Rectangle 200"/>
            <p:cNvSpPr/>
            <p:nvPr/>
          </p:nvSpPr>
          <p:spPr>
            <a:xfrm>
              <a:off x="5446800" y="3076857"/>
              <a:ext cx="90488" cy="16987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0" name="Rounded Rectangle 201"/>
            <p:cNvSpPr/>
            <p:nvPr/>
          </p:nvSpPr>
          <p:spPr>
            <a:xfrm>
              <a:off x="5540463" y="3076857"/>
              <a:ext cx="88901" cy="169879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1" name="Rounded Rectangle 202"/>
            <p:cNvSpPr/>
            <p:nvPr/>
          </p:nvSpPr>
          <p:spPr>
            <a:xfrm>
              <a:off x="5632540" y="3073682"/>
              <a:ext cx="90489" cy="168290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2" name="Rounded Rectangle 203"/>
            <p:cNvSpPr/>
            <p:nvPr/>
          </p:nvSpPr>
          <p:spPr>
            <a:xfrm>
              <a:off x="6439003" y="3048279"/>
              <a:ext cx="103190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3" name="Rounded Rectangle 204"/>
            <p:cNvSpPr/>
            <p:nvPr/>
          </p:nvSpPr>
          <p:spPr>
            <a:xfrm>
              <a:off x="6356451" y="3048279"/>
              <a:ext cx="88901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4" name="Rounded Rectangle 205"/>
            <p:cNvSpPr/>
            <p:nvPr/>
          </p:nvSpPr>
          <p:spPr>
            <a:xfrm>
              <a:off x="6262788" y="3048279"/>
              <a:ext cx="90488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5" name="Rounded Rectangle 206"/>
            <p:cNvSpPr/>
            <p:nvPr/>
          </p:nvSpPr>
          <p:spPr>
            <a:xfrm>
              <a:off x="6167536" y="3048279"/>
              <a:ext cx="88901" cy="16670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6" name="Rounded Rectangle 207"/>
            <p:cNvSpPr/>
            <p:nvPr/>
          </p:nvSpPr>
          <p:spPr>
            <a:xfrm>
              <a:off x="6902560" y="3057805"/>
              <a:ext cx="101602" cy="14923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7" name="Rounded Rectangle 208"/>
            <p:cNvSpPr/>
            <p:nvPr/>
          </p:nvSpPr>
          <p:spPr>
            <a:xfrm>
              <a:off x="6796196" y="3057805"/>
              <a:ext cx="101602" cy="149239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175" cap="flat" cmpd="sng">
              <a:solidFill>
                <a:srgbClr val="80808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8" name="Flowchart: Delay 53"/>
            <p:cNvSpPr/>
            <p:nvPr/>
          </p:nvSpPr>
          <p:spPr>
            <a:xfrm rot="-5400000">
              <a:off x="723507" y="574580"/>
              <a:ext cx="82508" cy="218207"/>
            </a:xfrm>
            <a:prstGeom prst="flowChartDelay">
              <a:avLst/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rot="10800000" wrap="none" lIns="91440" tIns="45720" rIns="91440" bIns="45720" anchor="ctr"/>
            <a:p>
              <a:pPr defTabSz="1276350"/>
              <a:endParaRPr lang="zh-CN" altLang="en-US" sz="1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19" name="Freeform 54"/>
            <p:cNvSpPr/>
            <p:nvPr/>
          </p:nvSpPr>
          <p:spPr>
            <a:xfrm>
              <a:off x="645250" y="638073"/>
              <a:ext cx="128905" cy="91122"/>
            </a:xfrm>
            <a:custGeom>
              <a:avLst/>
              <a:gdLst/>
              <a:ahLst/>
              <a:cxnLst>
                <a:cxn ang="0">
                  <a:pos x="0" y="18178"/>
                </a:cxn>
                <a:cxn ang="0">
                  <a:pos x="4669" y="10021"/>
                </a:cxn>
                <a:cxn ang="0">
                  <a:pos x="117385" y="3582"/>
                </a:cxn>
                <a:cxn ang="0">
                  <a:pos x="122721" y="34491"/>
                </a:cxn>
                <a:cxn ang="0">
                  <a:pos x="0" y="37067"/>
                </a:cxn>
              </a:cxnLst>
              <a:pathLst>
                <a:path w="131035" h="122980">
                  <a:moveTo>
                    <a:pt x="0" y="60311"/>
                  </a:moveTo>
                  <a:lnTo>
                    <a:pt x="4985" y="33249"/>
                  </a:lnTo>
                  <a:cubicBezTo>
                    <a:pt x="25875" y="25178"/>
                    <a:pt x="112808" y="0"/>
                    <a:pt x="125338" y="11885"/>
                  </a:cubicBezTo>
                  <a:lnTo>
                    <a:pt x="131035" y="114434"/>
                  </a:lnTo>
                  <a:lnTo>
                    <a:pt x="0" y="122980"/>
                  </a:lnTo>
                </a:path>
              </a:pathLst>
            </a:custGeom>
            <a:solidFill>
              <a:srgbClr val="33CCCC"/>
            </a:solidFill>
            <a:ln w="9525">
              <a:noFill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20" name="Rounded Rectangle 211"/>
            <p:cNvSpPr/>
            <p:nvPr/>
          </p:nvSpPr>
          <p:spPr>
            <a:xfrm>
              <a:off x="842976" y="2883164"/>
              <a:ext cx="144464" cy="1286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21" name="Rounded Rectangle 212"/>
            <p:cNvSpPr/>
            <p:nvPr/>
          </p:nvSpPr>
          <p:spPr>
            <a:xfrm>
              <a:off x="839801" y="3008589"/>
              <a:ext cx="223841" cy="160352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9522" name="Straight Connector 213"/>
            <p:cNvCxnSpPr/>
            <p:nvPr/>
          </p:nvCxnSpPr>
          <p:spPr>
            <a:xfrm rot="-5400000" flipH="1">
              <a:off x="880982" y="3084707"/>
              <a:ext cx="154001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3" name="Straight Connector 214"/>
            <p:cNvCxnSpPr>
              <a:endCxn id="19495" idx="5"/>
            </p:cNvCxnSpPr>
            <p:nvPr/>
          </p:nvCxnSpPr>
          <p:spPr>
            <a:xfrm rot="-10800000" flipV="1">
              <a:off x="660411" y="2983186"/>
              <a:ext cx="82551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4" name="Straight Connector 215"/>
            <p:cNvCxnSpPr>
              <a:endCxn id="19495" idx="5"/>
            </p:cNvCxnSpPr>
            <p:nvPr/>
          </p:nvCxnSpPr>
          <p:spPr>
            <a:xfrm rot="-10800000" flipV="1">
              <a:off x="871552" y="3168940"/>
              <a:ext cx="84138" cy="1588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5" name="Straight Connector 216"/>
            <p:cNvCxnSpPr>
              <a:endCxn id="19495" idx="5"/>
            </p:cNvCxnSpPr>
            <p:nvPr/>
          </p:nvCxnSpPr>
          <p:spPr>
            <a:xfrm rot="-10800000" flipV="1">
              <a:off x="649298" y="3264199"/>
              <a:ext cx="85726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6" name="Straight Connector 217"/>
            <p:cNvCxnSpPr>
              <a:endCxn id="19495" idx="5"/>
            </p:cNvCxnSpPr>
            <p:nvPr/>
          </p:nvCxnSpPr>
          <p:spPr>
            <a:xfrm rot="-10800000" flipV="1">
              <a:off x="658823" y="3134012"/>
              <a:ext cx="84138" cy="1588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7" name="Straight Connector 218"/>
            <p:cNvCxnSpPr>
              <a:endCxn id="19495" idx="5"/>
            </p:cNvCxnSpPr>
            <p:nvPr/>
          </p:nvCxnSpPr>
          <p:spPr>
            <a:xfrm rot="-10800000" flipV="1">
              <a:off x="563572" y="3427727"/>
              <a:ext cx="177803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28" name="Straight Connector 219"/>
            <p:cNvCxnSpPr>
              <a:endCxn id="19495" idx="5"/>
            </p:cNvCxnSpPr>
            <p:nvPr/>
          </p:nvCxnSpPr>
          <p:spPr>
            <a:xfrm rot="-10800000" flipV="1">
              <a:off x="565159" y="3351520"/>
              <a:ext cx="177803" cy="1587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9529" name="Text Box 3"/>
            <p:cNvSpPr txBox="1"/>
            <p:nvPr/>
          </p:nvSpPr>
          <p:spPr>
            <a:xfrm>
              <a:off x="790588" y="5380531"/>
              <a:ext cx="257179" cy="405421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t">
              <a:spAutoFit/>
            </a:bodyPr>
            <a:p>
              <a:pPr defTabSz="1279525"/>
              <a:endParaRPr lang="zh-CN" altLang="en-US" sz="1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30" name="Rounded Rectangle 221"/>
            <p:cNvSpPr/>
            <p:nvPr/>
          </p:nvSpPr>
          <p:spPr>
            <a:xfrm>
              <a:off x="842976" y="5494842"/>
              <a:ext cx="152402" cy="1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31" name="Rounded Rectangle 222"/>
            <p:cNvSpPr/>
            <p:nvPr/>
          </p:nvSpPr>
          <p:spPr>
            <a:xfrm>
              <a:off x="842976" y="5366242"/>
              <a:ext cx="153989" cy="136538"/>
            </a:xfrm>
            <a:prstGeom prst="roundRect">
              <a:avLst>
                <a:gd name="adj" fmla="val 16667"/>
              </a:avLst>
            </a:prstGeom>
            <a:solidFill>
              <a:srgbClr val="948A54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32" name="Freeform 224"/>
            <p:cNvSpPr/>
            <p:nvPr/>
          </p:nvSpPr>
          <p:spPr>
            <a:xfrm>
              <a:off x="827895" y="3392799"/>
              <a:ext cx="454032" cy="419138"/>
            </a:xfrm>
            <a:custGeom>
              <a:avLst/>
              <a:gdLst/>
              <a:ahLst/>
              <a:cxnLst>
                <a:cxn ang="0">
                  <a:pos x="422257" y="258740"/>
                </a:cxn>
                <a:cxn ang="0">
                  <a:pos x="456216" y="1157676"/>
                </a:cxn>
                <a:cxn ang="0">
                  <a:pos x="2300" y="1156577"/>
                </a:cxn>
                <a:cxn ang="0">
                  <a:pos x="0" y="12395"/>
                </a:cxn>
                <a:cxn ang="0">
                  <a:pos x="1248566" y="0"/>
                </a:cxn>
                <a:cxn ang="0">
                  <a:pos x="1259883" y="247490"/>
                </a:cxn>
                <a:cxn ang="0">
                  <a:pos x="422257" y="258740"/>
                </a:cxn>
              </a:cxnLst>
              <a:pathLst>
                <a:path w="323101" h="298731">
                  <a:moveTo>
                    <a:pt x="108289" y="66766"/>
                  </a:moveTo>
                  <a:lnTo>
                    <a:pt x="116998" y="298731"/>
                  </a:lnTo>
                  <a:lnTo>
                    <a:pt x="590" y="298447"/>
                  </a:lnTo>
                  <a:cubicBezTo>
                    <a:pt x="393" y="200031"/>
                    <a:pt x="197" y="101614"/>
                    <a:pt x="0" y="3198"/>
                  </a:cubicBezTo>
                  <a:lnTo>
                    <a:pt x="320198" y="0"/>
                  </a:lnTo>
                  <a:lnTo>
                    <a:pt x="323101" y="63863"/>
                  </a:lnTo>
                  <a:lnTo>
                    <a:pt x="108289" y="66766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3" name="Freeform 225"/>
            <p:cNvSpPr/>
            <p:nvPr/>
          </p:nvSpPr>
          <p:spPr>
            <a:xfrm>
              <a:off x="827101" y="3473768"/>
              <a:ext cx="157165" cy="0"/>
            </a:xfrm>
            <a:custGeom>
              <a:avLst/>
              <a:gdLst/>
              <a:ahLst/>
              <a:cxnLst>
                <a:cxn ang="0">
                  <a:pos x="435224" y="0"/>
                </a:cxn>
                <a:cxn ang="0">
                  <a:pos x="0" y="0"/>
                </a:cxn>
                <a:cxn ang="0">
                  <a:pos x="435224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4" name="Freeform 226"/>
            <p:cNvSpPr/>
            <p:nvPr/>
          </p:nvSpPr>
          <p:spPr>
            <a:xfrm>
              <a:off x="823926" y="3713503"/>
              <a:ext cx="155577" cy="0"/>
            </a:xfrm>
            <a:custGeom>
              <a:avLst/>
              <a:gdLst/>
              <a:ahLst/>
              <a:cxnLst>
                <a:cxn ang="0">
                  <a:pos x="417897" y="0"/>
                </a:cxn>
                <a:cxn ang="0">
                  <a:pos x="0" y="0"/>
                </a:cxn>
                <a:cxn ang="0">
                  <a:pos x="417897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5" name="Freeform 227"/>
            <p:cNvSpPr/>
            <p:nvPr/>
          </p:nvSpPr>
          <p:spPr>
            <a:xfrm>
              <a:off x="827101" y="3627771"/>
              <a:ext cx="157165" cy="0"/>
            </a:xfrm>
            <a:custGeom>
              <a:avLst/>
              <a:gdLst/>
              <a:ahLst/>
              <a:cxnLst>
                <a:cxn ang="0">
                  <a:pos x="435224" y="0"/>
                </a:cxn>
                <a:cxn ang="0">
                  <a:pos x="0" y="0"/>
                </a:cxn>
                <a:cxn ang="0">
                  <a:pos x="435224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6" name="Freeform 228"/>
            <p:cNvSpPr/>
            <p:nvPr/>
          </p:nvSpPr>
          <p:spPr>
            <a:xfrm>
              <a:off x="827101" y="3549975"/>
              <a:ext cx="157165" cy="0"/>
            </a:xfrm>
            <a:custGeom>
              <a:avLst/>
              <a:gdLst/>
              <a:ahLst/>
              <a:cxnLst>
                <a:cxn ang="0">
                  <a:pos x="435224" y="0"/>
                </a:cxn>
                <a:cxn ang="0">
                  <a:pos x="0" y="0"/>
                </a:cxn>
                <a:cxn ang="0">
                  <a:pos x="435224" y="0"/>
                </a:cxn>
              </a:cxnLst>
              <a:pathLst>
                <a:path w="111919" h="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7" name="Freeform 229"/>
            <p:cNvSpPr/>
            <p:nvPr/>
          </p:nvSpPr>
          <p:spPr>
            <a:xfrm rot="5400000" flipV="1">
              <a:off x="1008780" y="3399857"/>
              <a:ext cx="90495" cy="63501"/>
            </a:xfrm>
            <a:custGeom>
              <a:avLst/>
              <a:gdLst/>
              <a:ahLst/>
              <a:cxnLst>
                <a:cxn ang="0">
                  <a:pos x="47839" y="0"/>
                </a:cxn>
                <a:cxn ang="0">
                  <a:pos x="0" y="0"/>
                </a:cxn>
                <a:cxn ang="0">
                  <a:pos x="47839" y="0"/>
                </a:cxn>
              </a:cxnLst>
              <a:pathLst>
                <a:path w="111919" h="63501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8" name="Freeform 230"/>
            <p:cNvSpPr/>
            <p:nvPr/>
          </p:nvSpPr>
          <p:spPr>
            <a:xfrm rot="5400000" flipV="1">
              <a:off x="1187376" y="3368900"/>
              <a:ext cx="90495" cy="131764"/>
            </a:xfrm>
            <a:custGeom>
              <a:avLst/>
              <a:gdLst/>
              <a:ahLst/>
              <a:cxnLst>
                <a:cxn ang="0">
                  <a:pos x="47839" y="0"/>
                </a:cxn>
                <a:cxn ang="0">
                  <a:pos x="0" y="0"/>
                </a:cxn>
                <a:cxn ang="0">
                  <a:pos x="47839" y="0"/>
                </a:cxn>
              </a:cxnLst>
              <a:pathLst>
                <a:path w="111919" h="131764">
                  <a:moveTo>
                    <a:pt x="111919" y="0"/>
                  </a:moveTo>
                  <a:lnTo>
                    <a:pt x="0" y="0"/>
                  </a:lnTo>
                  <a:lnTo>
                    <a:pt x="111919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39" name="Freeform 231"/>
            <p:cNvSpPr/>
            <p:nvPr/>
          </p:nvSpPr>
          <p:spPr>
            <a:xfrm>
              <a:off x="976329" y="3473768"/>
              <a:ext cx="460382" cy="487408"/>
            </a:xfrm>
            <a:custGeom>
              <a:avLst/>
              <a:gdLst/>
              <a:ahLst/>
              <a:cxnLst>
                <a:cxn ang="0">
                  <a:pos x="853145" y="9198"/>
                </a:cxn>
                <a:cxn ang="0">
                  <a:pos x="1265957" y="0"/>
                </a:cxn>
                <a:cxn ang="0">
                  <a:pos x="1256780" y="165584"/>
                </a:cxn>
                <a:cxn ang="0">
                  <a:pos x="155949" y="1343059"/>
                </a:cxn>
                <a:cxn ang="0">
                  <a:pos x="9174" y="1343059"/>
                </a:cxn>
                <a:cxn ang="0">
                  <a:pos x="0" y="892304"/>
                </a:cxn>
                <a:cxn ang="0">
                  <a:pos x="119255" y="892304"/>
                </a:cxn>
                <a:cxn ang="0">
                  <a:pos x="853145" y="9198"/>
                </a:cxn>
              </a:cxnLst>
              <a:pathLst>
                <a:path w="328613" h="347663">
                  <a:moveTo>
                    <a:pt x="221456" y="2381"/>
                  </a:moveTo>
                  <a:lnTo>
                    <a:pt x="328613" y="0"/>
                  </a:lnTo>
                  <a:lnTo>
                    <a:pt x="326231" y="42863"/>
                  </a:lnTo>
                  <a:lnTo>
                    <a:pt x="40481" y="347663"/>
                  </a:lnTo>
                  <a:lnTo>
                    <a:pt x="2381" y="347663"/>
                  </a:lnTo>
                  <a:cubicBezTo>
                    <a:pt x="1587" y="308769"/>
                    <a:pt x="794" y="269875"/>
                    <a:pt x="0" y="230981"/>
                  </a:cubicBezTo>
                  <a:lnTo>
                    <a:pt x="30956" y="230981"/>
                  </a:lnTo>
                  <a:lnTo>
                    <a:pt x="221456" y="2381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40" name="Freeform 232"/>
            <p:cNvSpPr/>
            <p:nvPr/>
          </p:nvSpPr>
          <p:spPr>
            <a:xfrm>
              <a:off x="839801" y="3894495"/>
              <a:ext cx="269879" cy="76207"/>
            </a:xfrm>
            <a:custGeom>
              <a:avLst/>
              <a:gdLst/>
              <a:ahLst/>
              <a:cxnLst>
                <a:cxn ang="0">
                  <a:pos x="511107" y="205304"/>
                </a:cxn>
                <a:cxn ang="0">
                  <a:pos x="0" y="205304"/>
                </a:cxn>
                <a:cxn ang="0">
                  <a:pos x="0" y="26777"/>
                </a:cxn>
                <a:cxn ang="0">
                  <a:pos x="739280" y="0"/>
                </a:cxn>
                <a:cxn ang="0">
                  <a:pos x="511107" y="205304"/>
                </a:cxn>
              </a:cxnLst>
              <a:pathLst>
                <a:path w="192881" h="54768">
                  <a:moveTo>
                    <a:pt x="133350" y="54768"/>
                  </a:moveTo>
                  <a:lnTo>
                    <a:pt x="0" y="54768"/>
                  </a:lnTo>
                  <a:lnTo>
                    <a:pt x="0" y="7143"/>
                  </a:lnTo>
                  <a:lnTo>
                    <a:pt x="192881" y="0"/>
                  </a:lnTo>
                  <a:lnTo>
                    <a:pt x="133350" y="54768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41" name="Freeform 233"/>
            <p:cNvSpPr/>
            <p:nvPr/>
          </p:nvSpPr>
          <p:spPr>
            <a:xfrm>
              <a:off x="987441" y="2560873"/>
              <a:ext cx="449270" cy="457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847" y="0"/>
                </a:cxn>
                <a:cxn ang="0">
                  <a:pos x="1226344" y="1157867"/>
                </a:cxn>
                <a:cxn ang="0">
                  <a:pos x="1226344" y="1240571"/>
                </a:cxn>
                <a:cxn ang="0">
                  <a:pos x="763058" y="1258951"/>
                </a:cxn>
                <a:cxn ang="0">
                  <a:pos x="772141" y="1176248"/>
                </a:cxn>
                <a:cxn ang="0">
                  <a:pos x="99928" y="395142"/>
                </a:cxn>
                <a:cxn ang="0">
                  <a:pos x="18167" y="376767"/>
                </a:cxn>
                <a:cxn ang="0">
                  <a:pos x="0" y="0"/>
                </a:cxn>
              </a:cxnLst>
              <a:pathLst>
                <a:path w="321469" h="326231">
                  <a:moveTo>
                    <a:pt x="0" y="0"/>
                  </a:moveTo>
                  <a:lnTo>
                    <a:pt x="52387" y="0"/>
                  </a:lnTo>
                  <a:lnTo>
                    <a:pt x="321469" y="300037"/>
                  </a:lnTo>
                  <a:lnTo>
                    <a:pt x="321469" y="321468"/>
                  </a:lnTo>
                  <a:lnTo>
                    <a:pt x="200025" y="326231"/>
                  </a:lnTo>
                  <a:lnTo>
                    <a:pt x="202406" y="304800"/>
                  </a:lnTo>
                  <a:lnTo>
                    <a:pt x="26194" y="102393"/>
                  </a:lnTo>
                  <a:cubicBezTo>
                    <a:pt x="3973" y="99924"/>
                    <a:pt x="4762" y="107200"/>
                    <a:pt x="4762" y="97631"/>
                  </a:cubicBezTo>
                  <a:cubicBezTo>
                    <a:pt x="3968" y="63500"/>
                    <a:pt x="3175" y="29368"/>
                    <a:pt x="0" y="0"/>
                  </a:cubicBez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cxnSp>
          <p:nvCxnSpPr>
            <p:cNvPr id="19542" name="Straight Connector 234"/>
            <p:cNvCxnSpPr>
              <a:stCxn id="19499" idx="3"/>
              <a:endCxn id="19499" idx="3"/>
            </p:cNvCxnSpPr>
            <p:nvPr/>
          </p:nvCxnSpPr>
          <p:spPr>
            <a:xfrm>
              <a:off x="2781344" y="3143538"/>
              <a:ext cx="1588" cy="1588"/>
            </a:xfrm>
            <a:prstGeom prst="line">
              <a:avLst/>
            </a:prstGeom>
            <a:ln w="9525" cap="flat" cmpd="sng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43" name="Straight Connector 235"/>
            <p:cNvCxnSpPr>
              <a:stCxn id="19499" idx="3"/>
              <a:endCxn id="19499" idx="3"/>
            </p:cNvCxnSpPr>
            <p:nvPr/>
          </p:nvCxnSpPr>
          <p:spPr>
            <a:xfrm rot="5400000">
              <a:off x="2609003" y="3147419"/>
              <a:ext cx="179403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44" name="Straight Connector 236"/>
            <p:cNvCxnSpPr>
              <a:stCxn id="19499" idx="3"/>
              <a:endCxn id="19499" idx="3"/>
            </p:cNvCxnSpPr>
            <p:nvPr/>
          </p:nvCxnSpPr>
          <p:spPr>
            <a:xfrm rot="5400000">
              <a:off x="2505813" y="3144243"/>
              <a:ext cx="179403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45" name="Straight Connector 237"/>
            <p:cNvCxnSpPr>
              <a:stCxn id="19499" idx="3"/>
              <a:endCxn id="19499" idx="3"/>
            </p:cNvCxnSpPr>
            <p:nvPr/>
          </p:nvCxnSpPr>
          <p:spPr>
            <a:xfrm rot="5400000">
              <a:off x="2393099" y="3150594"/>
              <a:ext cx="179403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46" name="Straight Connector 238"/>
            <p:cNvCxnSpPr>
              <a:stCxn id="19499" idx="3"/>
              <a:endCxn id="19499" idx="3"/>
            </p:cNvCxnSpPr>
            <p:nvPr/>
          </p:nvCxnSpPr>
          <p:spPr>
            <a:xfrm rot="5400000">
              <a:off x="2293878" y="3137099"/>
              <a:ext cx="177816" cy="3175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9547" name="Rounded Rectangle 239"/>
            <p:cNvSpPr/>
            <p:nvPr/>
          </p:nvSpPr>
          <p:spPr>
            <a:xfrm>
              <a:off x="7386756" y="3065744"/>
              <a:ext cx="349256" cy="166702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48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8104" y="3027347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49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0326" y="3125137"/>
              <a:ext cx="33338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50" name="Rounded Rectangle 242"/>
            <p:cNvSpPr/>
            <p:nvPr/>
          </p:nvSpPr>
          <p:spPr>
            <a:xfrm>
              <a:off x="9558490" y="3064156"/>
              <a:ext cx="260354" cy="17305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1" name="Rounded Rectangle 243"/>
            <p:cNvSpPr/>
            <p:nvPr/>
          </p:nvSpPr>
          <p:spPr>
            <a:xfrm>
              <a:off x="10445916" y="3383273"/>
              <a:ext cx="339730" cy="96846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2" name="Freeform 244"/>
            <p:cNvSpPr/>
            <p:nvPr/>
          </p:nvSpPr>
          <p:spPr>
            <a:xfrm>
              <a:off x="10811047" y="3056218"/>
              <a:ext cx="344493" cy="504871"/>
            </a:xfrm>
            <a:custGeom>
              <a:avLst/>
              <a:gdLst/>
              <a:ahLst/>
              <a:cxnLst>
                <a:cxn ang="0">
                  <a:pos x="11137" y="909031"/>
                </a:cxn>
                <a:cxn ang="0">
                  <a:pos x="698633" y="741700"/>
                </a:cxn>
                <a:cxn ang="0">
                  <a:pos x="957594" y="141074"/>
                </a:cxn>
                <a:cxn ang="0">
                  <a:pos x="957933" y="1374818"/>
                </a:cxn>
                <a:cxn ang="0">
                  <a:pos x="211638" y="1363986"/>
                </a:cxn>
                <a:cxn ang="0">
                  <a:pos x="222777" y="1158174"/>
                </a:cxn>
                <a:cxn ang="0">
                  <a:pos x="0" y="1158174"/>
                </a:cxn>
                <a:cxn ang="0">
                  <a:pos x="11137" y="909031"/>
                </a:cxn>
              </a:cxnLst>
              <a:pathLst>
                <a:path w="244979" h="361542">
                  <a:moveTo>
                    <a:pt x="2848" y="239052"/>
                  </a:moveTo>
                  <a:cubicBezTo>
                    <a:pt x="18601" y="211449"/>
                    <a:pt x="138325" y="228707"/>
                    <a:pt x="178666" y="195048"/>
                  </a:cubicBezTo>
                  <a:cubicBezTo>
                    <a:pt x="219007" y="161389"/>
                    <a:pt x="219815" y="0"/>
                    <a:pt x="244892" y="37099"/>
                  </a:cubicBezTo>
                  <a:cubicBezTo>
                    <a:pt x="244921" y="145247"/>
                    <a:pt x="244950" y="253394"/>
                    <a:pt x="244979" y="361542"/>
                  </a:cubicBezTo>
                  <a:lnTo>
                    <a:pt x="54123" y="358693"/>
                  </a:lnTo>
                  <a:lnTo>
                    <a:pt x="56972" y="304570"/>
                  </a:lnTo>
                  <a:lnTo>
                    <a:pt x="0" y="304570"/>
                  </a:lnTo>
                  <a:lnTo>
                    <a:pt x="2848" y="239052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53" name="Rounded Rectangle 245"/>
            <p:cNvSpPr/>
            <p:nvPr/>
          </p:nvSpPr>
          <p:spPr>
            <a:xfrm>
              <a:off x="10615782" y="3029228"/>
              <a:ext cx="284167" cy="76207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4" name="Rounded Rectangle 246"/>
            <p:cNvSpPr/>
            <p:nvPr/>
          </p:nvSpPr>
          <p:spPr>
            <a:xfrm>
              <a:off x="11174591" y="2589450"/>
              <a:ext cx="122239" cy="384210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5" name="Rounded Rectangle 247"/>
            <p:cNvSpPr/>
            <p:nvPr/>
          </p:nvSpPr>
          <p:spPr>
            <a:xfrm>
              <a:off x="10925349" y="2190951"/>
              <a:ext cx="112715" cy="271488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6" name="Rounded Rectangle 248"/>
            <p:cNvSpPr/>
            <p:nvPr/>
          </p:nvSpPr>
          <p:spPr>
            <a:xfrm>
              <a:off x="11180941" y="2051238"/>
              <a:ext cx="161928" cy="222270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7" name="Rounded Rectangle 249"/>
            <p:cNvSpPr/>
            <p:nvPr/>
          </p:nvSpPr>
          <p:spPr>
            <a:xfrm>
              <a:off x="10915824" y="1278055"/>
              <a:ext cx="104777" cy="130187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8" name="Rounded Rectangle 250"/>
            <p:cNvSpPr/>
            <p:nvPr/>
          </p:nvSpPr>
          <p:spPr>
            <a:xfrm>
              <a:off x="8124954" y="3069236"/>
              <a:ext cx="109222" cy="172736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59" name="Rounded Rectangle 251"/>
            <p:cNvSpPr/>
            <p:nvPr/>
          </p:nvSpPr>
          <p:spPr>
            <a:xfrm>
              <a:off x="8674238" y="3064156"/>
              <a:ext cx="288930" cy="193693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0" name="Flowchart: Delay 53"/>
            <p:cNvSpPr/>
            <p:nvPr/>
          </p:nvSpPr>
          <p:spPr>
            <a:xfrm rot="-5400000">
              <a:off x="11077507" y="563561"/>
              <a:ext cx="84692" cy="260032"/>
            </a:xfrm>
            <a:prstGeom prst="flowChartDelay">
              <a:avLst/>
            </a:prstGeom>
            <a:solidFill>
              <a:schemeClr val="accent6"/>
            </a:solidFill>
            <a:ln w="9525">
              <a:noFill/>
            </a:ln>
          </p:spPr>
          <p:txBody>
            <a:bodyPr rot="10800000" wrap="none" lIns="91440" tIns="45720" rIns="91440" bIns="45720" anchor="ctr"/>
            <a:p>
              <a:pPr defTabSz="1276350"/>
              <a:endParaRPr lang="zh-CN" altLang="en-US" sz="128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61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7834" y="3236262"/>
              <a:ext cx="31115" cy="71120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6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0056" y="3334052"/>
              <a:ext cx="33338" cy="68897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63" name="Rounded Rectangle 50"/>
            <p:cNvSpPr/>
            <p:nvPr/>
          </p:nvSpPr>
          <p:spPr>
            <a:xfrm>
              <a:off x="7367705" y="3391211"/>
              <a:ext cx="215903" cy="85733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4" name="Rounded Rectangle 67"/>
            <p:cNvSpPr/>
            <p:nvPr/>
          </p:nvSpPr>
          <p:spPr>
            <a:xfrm>
              <a:off x="8242431" y="3394386"/>
              <a:ext cx="123827" cy="91448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5" name="Rounded Rectangle 14"/>
            <p:cNvSpPr/>
            <p:nvPr/>
          </p:nvSpPr>
          <p:spPr>
            <a:xfrm>
              <a:off x="8718689" y="3376923"/>
              <a:ext cx="155577" cy="9208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6" name="Rectangle 258"/>
            <p:cNvSpPr/>
            <p:nvPr/>
          </p:nvSpPr>
          <p:spPr>
            <a:xfrm>
              <a:off x="8659951" y="3053043"/>
              <a:ext cx="338142" cy="217507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7" name="Rectangle 259"/>
            <p:cNvSpPr/>
            <p:nvPr/>
          </p:nvSpPr>
          <p:spPr>
            <a:xfrm>
              <a:off x="7762999" y="3037166"/>
              <a:ext cx="334968" cy="217507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68" name="Rectangle 260"/>
            <p:cNvSpPr/>
            <p:nvPr/>
          </p:nvSpPr>
          <p:spPr>
            <a:xfrm>
              <a:off x="9871232" y="3059393"/>
              <a:ext cx="311155" cy="206394"/>
            </a:xfrm>
            <a:prstGeom prst="rect">
              <a:avLst/>
            </a:prstGeom>
            <a:solidFill>
              <a:srgbClr val="33CCCC"/>
            </a:solidFill>
            <a:ln w="12700" cap="flat" cmpd="sng">
              <a:solidFill>
                <a:srgbClr val="FF00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69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921679" y="3070261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70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745711" y="3072461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71" name="Rounded Rectangle 264"/>
            <p:cNvSpPr/>
            <p:nvPr/>
          </p:nvSpPr>
          <p:spPr>
            <a:xfrm>
              <a:off x="8241796" y="3069236"/>
              <a:ext cx="142242" cy="17464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72" name="Rounded Rectangle 265"/>
            <p:cNvSpPr/>
            <p:nvPr/>
          </p:nvSpPr>
          <p:spPr>
            <a:xfrm>
              <a:off x="8382133" y="3068602"/>
              <a:ext cx="161928" cy="1727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573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8682736" y="3079059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74" name="Picture 5"/>
            <p:cNvPicPr>
              <a:picLocks noChangeAspect="1"/>
            </p:cNvPicPr>
            <p:nvPr/>
          </p:nvPicPr>
          <p:blipFill>
            <a:blip r:embed="rId4"/>
            <a:srcRect l="7545" t="33031"/>
            <a:stretch>
              <a:fillRect/>
            </a:stretch>
          </p:blipFill>
          <p:spPr>
            <a:xfrm rot="5400000">
              <a:off x="8828149" y="3116762"/>
              <a:ext cx="168493" cy="116094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cxnSp>
          <p:nvCxnSpPr>
            <p:cNvPr id="19575" name="Straight Connector 269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8305929" y="3437253"/>
              <a:ext cx="88908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pic>
          <p:nvPicPr>
            <p:cNvPr id="1957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899107" y="3068062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77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0066276" y="3070263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78" name="Rounded Rectangle 272"/>
            <p:cNvSpPr/>
            <p:nvPr/>
          </p:nvSpPr>
          <p:spPr>
            <a:xfrm>
              <a:off x="10206201" y="3067331"/>
              <a:ext cx="217490" cy="174641"/>
            </a:xfrm>
            <a:prstGeom prst="roundRect">
              <a:avLst>
                <a:gd name="adj" fmla="val 16667"/>
              </a:avLst>
            </a:prstGeom>
            <a:solidFill>
              <a:srgbClr val="33CCCC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79" name="Freeform 273"/>
            <p:cNvSpPr/>
            <p:nvPr/>
          </p:nvSpPr>
          <p:spPr>
            <a:xfrm>
              <a:off x="10892011" y="3278489"/>
              <a:ext cx="263529" cy="207981"/>
            </a:xfrm>
            <a:custGeom>
              <a:avLst/>
              <a:gdLst/>
              <a:ahLst/>
              <a:cxnLst>
                <a:cxn ang="0">
                  <a:pos x="0" y="569523"/>
                </a:cxn>
                <a:cxn ang="0">
                  <a:pos x="563974" y="558779"/>
                </a:cxn>
                <a:cxn ang="0">
                  <a:pos x="574821" y="257897"/>
                </a:cxn>
                <a:cxn ang="0">
                  <a:pos x="726661" y="0"/>
                </a:cxn>
              </a:cxnLst>
              <a:pathLst>
                <a:path w="187929" h="148660">
                  <a:moveTo>
                    <a:pt x="0" y="148660"/>
                  </a:moveTo>
                  <a:lnTo>
                    <a:pt x="145855" y="145855"/>
                  </a:lnTo>
                  <a:lnTo>
                    <a:pt x="148660" y="67318"/>
                  </a:lnTo>
                  <a:lnTo>
                    <a:pt x="187929" y="0"/>
                  </a:lnTo>
                </a:path>
              </a:pathLst>
            </a:custGeom>
            <a:solidFill>
              <a:srgbClr val="33CCCC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cxnSp>
          <p:nvCxnSpPr>
            <p:cNvPr id="19580" name="Straight Connector 274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0919701" y="3518927"/>
              <a:ext cx="77795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1" name="Straight Connector 275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0993521" y="3519721"/>
              <a:ext cx="76207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2" name="Straight Connector 276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1060197" y="3519721"/>
              <a:ext cx="76207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3" name="Straight Connector 277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082514" y="3481707"/>
              <a:ext cx="77788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4" name="Straight Connector 278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03152" y="3403912"/>
              <a:ext cx="77789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5" name="Straight Connector 279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76178" y="2729163"/>
              <a:ext cx="127002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6" name="Straight Connector 280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77766" y="2821247"/>
              <a:ext cx="127002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7" name="Straight Connector 281"/>
            <p:cNvCxnSpPr>
              <a:stCxn id="19499" idx="3"/>
              <a:endCxn id="19499" idx="3"/>
            </p:cNvCxnSpPr>
            <p:nvPr/>
          </p:nvCxnSpPr>
          <p:spPr>
            <a:xfrm rot="10800000" flipH="1" flipV="1">
              <a:off x="11177766" y="2899041"/>
              <a:ext cx="127002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588" name="Straight Connector 282"/>
            <p:cNvCxnSpPr>
              <a:stCxn id="19499" idx="3"/>
              <a:endCxn id="19499" idx="3"/>
            </p:cNvCxnSpPr>
            <p:nvPr/>
          </p:nvCxnSpPr>
          <p:spPr>
            <a:xfrm rot="5400000" flipH="1" flipV="1">
              <a:off x="10716498" y="3064860"/>
              <a:ext cx="77795" cy="0"/>
            </a:xfrm>
            <a:prstGeom prst="line">
              <a:avLst/>
            </a:prstGeom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19589" name="Freeform 283"/>
            <p:cNvSpPr/>
            <p:nvPr/>
          </p:nvSpPr>
          <p:spPr>
            <a:xfrm>
              <a:off x="10468142" y="2562460"/>
              <a:ext cx="447682" cy="542975"/>
            </a:xfrm>
            <a:custGeom>
              <a:avLst/>
              <a:gdLst/>
              <a:ahLst/>
              <a:cxnLst>
                <a:cxn ang="0">
                  <a:pos x="398754" y="1205513"/>
                </a:cxn>
                <a:cxn ang="0">
                  <a:pos x="409532" y="1498744"/>
                </a:cxn>
                <a:cxn ang="0">
                  <a:pos x="0" y="1498744"/>
                </a:cxn>
                <a:cxn ang="0">
                  <a:pos x="0" y="1075187"/>
                </a:cxn>
                <a:cxn ang="0">
                  <a:pos x="969937" y="0"/>
                </a:cxn>
                <a:cxn ang="0">
                  <a:pos x="1228587" y="10862"/>
                </a:cxn>
                <a:cxn ang="0">
                  <a:pos x="1207033" y="434418"/>
                </a:cxn>
                <a:cxn ang="0">
                  <a:pos x="1045376" y="434418"/>
                </a:cxn>
                <a:cxn ang="0">
                  <a:pos x="398754" y="1205513"/>
                </a:cxn>
              </a:cxnLst>
              <a:pathLst>
                <a:path w="319760" h="387077">
                  <a:moveTo>
                    <a:pt x="103782" y="311345"/>
                  </a:moveTo>
                  <a:lnTo>
                    <a:pt x="106587" y="387077"/>
                  </a:lnTo>
                  <a:lnTo>
                    <a:pt x="0" y="387077"/>
                  </a:lnTo>
                  <a:lnTo>
                    <a:pt x="0" y="277686"/>
                  </a:lnTo>
                  <a:lnTo>
                    <a:pt x="252442" y="0"/>
                  </a:lnTo>
                  <a:lnTo>
                    <a:pt x="319760" y="2805"/>
                  </a:lnTo>
                  <a:lnTo>
                    <a:pt x="314150" y="112196"/>
                  </a:lnTo>
                  <a:lnTo>
                    <a:pt x="272076" y="112196"/>
                  </a:lnTo>
                  <a:lnTo>
                    <a:pt x="103782" y="311345"/>
                  </a:lnTo>
                  <a:close/>
                </a:path>
              </a:pathLst>
            </a:custGeom>
            <a:solidFill>
              <a:srgbClr val="33CCCC"/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19590" name="Freeform 284"/>
            <p:cNvSpPr/>
            <p:nvPr/>
          </p:nvSpPr>
          <p:spPr>
            <a:xfrm>
              <a:off x="10741196" y="2564048"/>
              <a:ext cx="285755" cy="76207"/>
            </a:xfrm>
            <a:custGeom>
              <a:avLst/>
              <a:gdLst/>
              <a:ahLst/>
              <a:cxnLst>
                <a:cxn ang="0">
                  <a:pos x="212866" y="0"/>
                </a:cxn>
                <a:cxn ang="0">
                  <a:pos x="794701" y="13945"/>
                </a:cxn>
                <a:cxn ang="0">
                  <a:pos x="780511" y="209165"/>
                </a:cxn>
                <a:cxn ang="0">
                  <a:pos x="0" y="209165"/>
                </a:cxn>
                <a:cxn ang="0">
                  <a:pos x="212866" y="0"/>
                </a:cxn>
              </a:cxnLst>
              <a:pathLst>
                <a:path w="203200" h="54429">
                  <a:moveTo>
                    <a:pt x="54428" y="0"/>
                  </a:moveTo>
                  <a:lnTo>
                    <a:pt x="203200" y="3629"/>
                  </a:lnTo>
                  <a:lnTo>
                    <a:pt x="199571" y="54429"/>
                  </a:lnTo>
                  <a:lnTo>
                    <a:pt x="0" y="54429"/>
                  </a:lnTo>
                  <a:lnTo>
                    <a:pt x="54428" y="0"/>
                  </a:lnTo>
                  <a:close/>
                </a:path>
              </a:pathLst>
            </a:custGeom>
            <a:solidFill>
              <a:srgbClr val="33CCCC">
                <a:alpha val="70195"/>
              </a:srgbClr>
            </a:solidFill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pic>
          <p:nvPicPr>
            <p:cNvPr id="19591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946655" y="3053659"/>
              <a:ext cx="182245" cy="17335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pic>
          <p:nvPicPr>
            <p:cNvPr id="19592" name="Picture 5"/>
            <p:cNvPicPr>
              <a:picLocks noChangeAspect="1"/>
            </p:cNvPicPr>
            <p:nvPr/>
          </p:nvPicPr>
          <p:blipFill>
            <a:blip r:embed="rId4"/>
            <a:srcRect l="6943" t="40009"/>
            <a:stretch>
              <a:fillRect/>
            </a:stretch>
          </p:blipFill>
          <p:spPr>
            <a:xfrm rot="5400000">
              <a:off x="2091020" y="3094661"/>
              <a:ext cx="169593" cy="103998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</p:pic>
        <p:sp>
          <p:nvSpPr>
            <p:cNvPr id="19593" name="Rectangle 287"/>
            <p:cNvSpPr/>
            <p:nvPr/>
          </p:nvSpPr>
          <p:spPr>
            <a:xfrm>
              <a:off x="1857405" y="3021290"/>
              <a:ext cx="338143" cy="219095"/>
            </a:xfrm>
            <a:prstGeom prst="rect">
              <a:avLst/>
            </a:prstGeom>
            <a:solidFill>
              <a:srgbClr val="33CCCC"/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94" name="Rectangle 288"/>
            <p:cNvSpPr/>
            <p:nvPr/>
          </p:nvSpPr>
          <p:spPr>
            <a:xfrm>
              <a:off x="3622733" y="3059393"/>
              <a:ext cx="292105" cy="155589"/>
            </a:xfrm>
            <a:prstGeom prst="rect">
              <a:avLst/>
            </a:prstGeom>
            <a:solidFill>
              <a:srgbClr val="33CCCC">
                <a:alpha val="70195"/>
              </a:srgbClr>
            </a:solidFill>
            <a:ln w="9525">
              <a:noFill/>
            </a:ln>
          </p:spPr>
          <p:txBody>
            <a:bodyPr lIns="91440" tIns="45720" rIns="91440" bIns="45720" anchor="ctr"/>
            <a:p>
              <a:pPr algn="ctr"/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612" name="Rectangle 159"/>
          <p:cNvSpPr/>
          <p:nvPr/>
        </p:nvSpPr>
        <p:spPr>
          <a:xfrm>
            <a:off x="2542268" y="2776991"/>
            <a:ext cx="165554" cy="52161"/>
          </a:xfrm>
          <a:prstGeom prst="rect">
            <a:avLst/>
          </a:prstGeom>
          <a:solidFill>
            <a:srgbClr val="00CC66"/>
          </a:solidFill>
          <a:ln w="6350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14" name="Text Box 161"/>
          <p:cNvSpPr txBox="1"/>
          <p:nvPr/>
        </p:nvSpPr>
        <p:spPr>
          <a:xfrm>
            <a:off x="5976938" y="2597831"/>
            <a:ext cx="87312" cy="108857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2" name="Text Box 170"/>
          <p:cNvSpPr txBox="1"/>
          <p:nvPr/>
        </p:nvSpPr>
        <p:spPr>
          <a:xfrm>
            <a:off x="9912804" y="3019652"/>
            <a:ext cx="99786" cy="48759"/>
          </a:xfrm>
          <a:prstGeom prst="rect">
            <a:avLst/>
          </a:prstGeom>
          <a:solidFill>
            <a:srgbClr val="FF9900">
              <a:alpha val="92940"/>
            </a:srgbClr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3" name="Text Box 171"/>
          <p:cNvSpPr txBox="1"/>
          <p:nvPr/>
        </p:nvSpPr>
        <p:spPr>
          <a:xfrm>
            <a:off x="9912804" y="2942545"/>
            <a:ext cx="99786" cy="71437"/>
          </a:xfrm>
          <a:prstGeom prst="rect">
            <a:avLst/>
          </a:prstGeom>
          <a:solidFill>
            <a:srgbClr val="FF9900">
              <a:alpha val="92940"/>
            </a:srgbClr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624" name="Picture 172" descr="t2卫生间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804" y="2769054"/>
            <a:ext cx="112259" cy="1814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625" name="Text Box 173"/>
          <p:cNvSpPr txBox="1"/>
          <p:nvPr/>
        </p:nvSpPr>
        <p:spPr>
          <a:xfrm>
            <a:off x="9912804" y="2597831"/>
            <a:ext cx="99786" cy="85044"/>
          </a:xfrm>
          <a:prstGeom prst="rect">
            <a:avLst/>
          </a:prstGeom>
          <a:solidFill>
            <a:srgbClr val="FF9900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6" name="Text Box 174"/>
          <p:cNvSpPr txBox="1"/>
          <p:nvPr/>
        </p:nvSpPr>
        <p:spPr>
          <a:xfrm>
            <a:off x="9912804" y="2684009"/>
            <a:ext cx="99786" cy="80509"/>
          </a:xfrm>
          <a:prstGeom prst="rect">
            <a:avLst/>
          </a:prstGeom>
          <a:solidFill>
            <a:srgbClr val="FF9900">
              <a:alpha val="92940"/>
            </a:srgbClr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0" name="Text Box 179"/>
          <p:cNvSpPr txBox="1"/>
          <p:nvPr/>
        </p:nvSpPr>
        <p:spPr>
          <a:xfrm>
            <a:off x="9919607" y="2021795"/>
            <a:ext cx="106589" cy="276679"/>
          </a:xfrm>
          <a:prstGeom prst="rect">
            <a:avLst/>
          </a:prstGeom>
          <a:solidFill>
            <a:srgbClr val="FFFF00"/>
          </a:solidFill>
          <a:ln w="12700" cmpd="sng">
            <a:solidFill>
              <a:srgbClr val="202020"/>
            </a:solidFill>
            <a:prstDash val="soli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3" name="Text Box 182"/>
          <p:cNvSpPr txBox="1"/>
          <p:nvPr/>
        </p:nvSpPr>
        <p:spPr>
          <a:xfrm>
            <a:off x="9633857" y="1857375"/>
            <a:ext cx="86179" cy="91849"/>
          </a:xfrm>
          <a:prstGeom prst="rect">
            <a:avLst/>
          </a:prstGeom>
          <a:solidFill>
            <a:srgbClr val="8080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4" name="Text Box 183"/>
          <p:cNvSpPr txBox="1"/>
          <p:nvPr/>
        </p:nvSpPr>
        <p:spPr>
          <a:xfrm>
            <a:off x="9578340" y="1837055"/>
            <a:ext cx="294821" cy="2654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70" dirty="0">
                <a:latin typeface="Arial" panose="020B0604020202020204" pitchFamily="34" charset="0"/>
                <a:ea typeface="宋体" panose="02010600030101010101" pitchFamily="2" charset="-122"/>
              </a:rPr>
              <a:t>书刊</a:t>
            </a:r>
            <a:endParaRPr lang="zh-CN" altLang="en-US" sz="57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5" name="Text Box 184"/>
          <p:cNvSpPr txBox="1"/>
          <p:nvPr/>
        </p:nvSpPr>
        <p:spPr>
          <a:xfrm>
            <a:off x="5776232" y="3154589"/>
            <a:ext cx="149679" cy="80509"/>
          </a:xfrm>
          <a:prstGeom prst="rect">
            <a:avLst/>
          </a:prstGeom>
          <a:solidFill>
            <a:srgbClr val="FF6600">
              <a:alpha val="70195"/>
            </a:srgbClr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6" name="Text Box 186"/>
          <p:cNvSpPr txBox="1"/>
          <p:nvPr/>
        </p:nvSpPr>
        <p:spPr>
          <a:xfrm>
            <a:off x="6479268" y="3363232"/>
            <a:ext cx="233589" cy="100920"/>
          </a:xfrm>
          <a:prstGeom prst="rect">
            <a:avLst/>
          </a:prstGeom>
          <a:solidFill>
            <a:srgbClr val="FF9900">
              <a:alpha val="70195"/>
            </a:srgbClr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38" name="Text Box 189"/>
          <p:cNvSpPr txBox="1"/>
          <p:nvPr/>
        </p:nvSpPr>
        <p:spPr>
          <a:xfrm>
            <a:off x="8010071" y="3326946"/>
            <a:ext cx="292554" cy="223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1" name="Rectangle 193"/>
          <p:cNvSpPr/>
          <p:nvPr/>
        </p:nvSpPr>
        <p:spPr>
          <a:xfrm>
            <a:off x="2843893" y="3193143"/>
            <a:ext cx="68036" cy="17689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3" name="Text Box 195"/>
          <p:cNvSpPr txBox="1"/>
          <p:nvPr/>
        </p:nvSpPr>
        <p:spPr>
          <a:xfrm>
            <a:off x="6850063" y="3108099"/>
            <a:ext cx="208643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4" name="Text Box 198"/>
          <p:cNvSpPr txBox="1"/>
          <p:nvPr/>
        </p:nvSpPr>
        <p:spPr>
          <a:xfrm>
            <a:off x="2448152" y="3788456"/>
            <a:ext cx="117929" cy="62366"/>
          </a:xfrm>
          <a:prstGeom prst="rect">
            <a:avLst/>
          </a:prstGeom>
          <a:solidFill>
            <a:srgbClr val="8080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5" name="Text Box 199"/>
          <p:cNvSpPr txBox="1"/>
          <p:nvPr/>
        </p:nvSpPr>
        <p:spPr>
          <a:xfrm>
            <a:off x="2408464" y="3762375"/>
            <a:ext cx="294821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6" name="Text Box 200"/>
          <p:cNvSpPr txBox="1"/>
          <p:nvPr/>
        </p:nvSpPr>
        <p:spPr>
          <a:xfrm>
            <a:off x="2476500" y="4756831"/>
            <a:ext cx="294821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7" name="Text Box 201"/>
          <p:cNvSpPr txBox="1"/>
          <p:nvPr/>
        </p:nvSpPr>
        <p:spPr>
          <a:xfrm>
            <a:off x="2313214" y="3184071"/>
            <a:ext cx="54429" cy="70304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48" name="Text Box 202"/>
          <p:cNvSpPr txBox="1"/>
          <p:nvPr/>
        </p:nvSpPr>
        <p:spPr>
          <a:xfrm>
            <a:off x="2310946" y="3023054"/>
            <a:ext cx="54429" cy="54429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50" name="Text Box 204"/>
          <p:cNvSpPr txBox="1"/>
          <p:nvPr/>
        </p:nvSpPr>
        <p:spPr>
          <a:xfrm>
            <a:off x="2248581" y="3257777"/>
            <a:ext cx="130401" cy="227919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52" name="Text Box 206"/>
          <p:cNvSpPr txBox="1"/>
          <p:nvPr/>
        </p:nvSpPr>
        <p:spPr>
          <a:xfrm>
            <a:off x="2320018" y="3080884"/>
            <a:ext cx="49893" cy="94116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53" name="Text Box 207"/>
          <p:cNvSpPr txBox="1"/>
          <p:nvPr/>
        </p:nvSpPr>
        <p:spPr>
          <a:xfrm>
            <a:off x="7821839" y="3368902"/>
            <a:ext cx="86179" cy="5783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57" name="Text Box 211"/>
          <p:cNvSpPr txBox="1"/>
          <p:nvPr/>
        </p:nvSpPr>
        <p:spPr>
          <a:xfrm>
            <a:off x="3853089" y="3134179"/>
            <a:ext cx="81643" cy="121331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62" name="Text Box 218"/>
          <p:cNvSpPr txBox="1"/>
          <p:nvPr/>
        </p:nvSpPr>
        <p:spPr>
          <a:xfrm>
            <a:off x="5993946" y="2267857"/>
            <a:ext cx="86179" cy="3515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86" name="Text Box 245"/>
          <p:cNvSpPr txBox="1"/>
          <p:nvPr/>
        </p:nvSpPr>
        <p:spPr>
          <a:xfrm>
            <a:off x="9599839" y="3163661"/>
            <a:ext cx="131536" cy="35152"/>
          </a:xfrm>
          <a:prstGeom prst="rect">
            <a:avLst/>
          </a:prstGeom>
          <a:solidFill>
            <a:srgbClr val="FF9900"/>
          </a:solidFill>
          <a:ln w="635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87" name="Text Box 246"/>
          <p:cNvSpPr txBox="1"/>
          <p:nvPr/>
        </p:nvSpPr>
        <p:spPr>
          <a:xfrm>
            <a:off x="2495777" y="2064884"/>
            <a:ext cx="90714" cy="79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>
            <a:solidFill>
              <a:srgbClr val="808080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0" name="Text Box 249"/>
          <p:cNvSpPr txBox="1"/>
          <p:nvPr/>
        </p:nvSpPr>
        <p:spPr>
          <a:xfrm>
            <a:off x="3803196" y="3134179"/>
            <a:ext cx="63500" cy="121331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1" name="Text Box 250"/>
          <p:cNvSpPr txBox="1"/>
          <p:nvPr/>
        </p:nvSpPr>
        <p:spPr>
          <a:xfrm>
            <a:off x="9724571" y="2877911"/>
            <a:ext cx="92982" cy="318634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35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2" name="Text Box 251"/>
          <p:cNvSpPr txBox="1"/>
          <p:nvPr/>
        </p:nvSpPr>
        <p:spPr>
          <a:xfrm>
            <a:off x="9528402" y="3112634"/>
            <a:ext cx="207509" cy="56696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3" name="AutoShape 253"/>
          <p:cNvSpPr/>
          <p:nvPr/>
        </p:nvSpPr>
        <p:spPr>
          <a:xfrm flipH="1">
            <a:off x="9528402" y="2881313"/>
            <a:ext cx="196169" cy="229054"/>
          </a:xfrm>
          <a:prstGeom prst="rtTriangle">
            <a:avLst/>
          </a:prstGeom>
          <a:solidFill>
            <a:srgbClr val="FF9900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4" name="AutoShape 254"/>
          <p:cNvSpPr/>
          <p:nvPr/>
        </p:nvSpPr>
        <p:spPr>
          <a:xfrm>
            <a:off x="6406696" y="2907393"/>
            <a:ext cx="217714" cy="221116"/>
          </a:xfrm>
          <a:prstGeom prst="rtTriangle">
            <a:avLst/>
          </a:prstGeom>
          <a:solidFill>
            <a:srgbClr val="FF6600">
              <a:alpha val="70195"/>
            </a:srgbClr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5" name="AutoShape 255"/>
          <p:cNvSpPr/>
          <p:nvPr/>
        </p:nvSpPr>
        <p:spPr>
          <a:xfrm rot="118530" flipH="1">
            <a:off x="5758089" y="2873375"/>
            <a:ext cx="206375" cy="275545"/>
          </a:xfrm>
          <a:prstGeom prst="rtTriangle">
            <a:avLst/>
          </a:prstGeom>
          <a:solidFill>
            <a:srgbClr val="FF6600">
              <a:alpha val="70195"/>
            </a:srgbClr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6" name="AutoShape 256"/>
          <p:cNvSpPr/>
          <p:nvPr/>
        </p:nvSpPr>
        <p:spPr>
          <a:xfrm flipV="1">
            <a:off x="2560411" y="3440339"/>
            <a:ext cx="185964" cy="201839"/>
          </a:xfrm>
          <a:prstGeom prst="rtTriangle">
            <a:avLst/>
          </a:prstGeom>
          <a:solidFill>
            <a:srgbClr val="FF6600">
              <a:alpha val="70195"/>
            </a:srgbClr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7" name="Text Box 257"/>
          <p:cNvSpPr txBox="1"/>
          <p:nvPr/>
        </p:nvSpPr>
        <p:spPr>
          <a:xfrm>
            <a:off x="2687411" y="3435804"/>
            <a:ext cx="91849" cy="30616"/>
          </a:xfrm>
          <a:prstGeom prst="rect">
            <a:avLst/>
          </a:prstGeom>
          <a:solidFill>
            <a:srgbClr val="FF6600">
              <a:alpha val="70195"/>
            </a:srgbClr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8" name="Oval 258"/>
          <p:cNvSpPr/>
          <p:nvPr/>
        </p:nvSpPr>
        <p:spPr>
          <a:xfrm>
            <a:off x="2640920" y="3559402"/>
            <a:ext cx="41955" cy="46491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99" name="Text Box 259"/>
          <p:cNvSpPr txBox="1"/>
          <p:nvPr/>
        </p:nvSpPr>
        <p:spPr>
          <a:xfrm>
            <a:off x="9684884" y="2889250"/>
            <a:ext cx="184830" cy="309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1" name="Text Box 264"/>
          <p:cNvSpPr txBox="1"/>
          <p:nvPr/>
        </p:nvSpPr>
        <p:spPr>
          <a:xfrm>
            <a:off x="2483304" y="5093607"/>
            <a:ext cx="35152" cy="1167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3" name="Text Box 267"/>
          <p:cNvSpPr txBox="1"/>
          <p:nvPr/>
        </p:nvSpPr>
        <p:spPr>
          <a:xfrm>
            <a:off x="7989661" y="3283857"/>
            <a:ext cx="638402" cy="306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4" name="Text Box 268"/>
          <p:cNvSpPr txBox="1"/>
          <p:nvPr/>
        </p:nvSpPr>
        <p:spPr>
          <a:xfrm flipV="1">
            <a:off x="9291411" y="3280456"/>
            <a:ext cx="271009" cy="306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10800000"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5" name="Text Box 269"/>
          <p:cNvSpPr txBox="1"/>
          <p:nvPr/>
        </p:nvSpPr>
        <p:spPr>
          <a:xfrm flipV="1">
            <a:off x="7381875" y="3284991"/>
            <a:ext cx="271009" cy="306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10800000"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6" name="Text Box 271"/>
          <p:cNvSpPr txBox="1"/>
          <p:nvPr/>
        </p:nvSpPr>
        <p:spPr>
          <a:xfrm>
            <a:off x="9343571" y="2779259"/>
            <a:ext cx="489857" cy="4400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           中                     </a:t>
            </a:r>
            <a:r>
              <a:rPr lang="en-US" altLang="zh-CN" sz="57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----</a:t>
            </a:r>
            <a:r>
              <a:rPr lang="en-US" altLang="zh-CN" sz="570" b="1" dirty="0">
                <a:solidFill>
                  <a:srgbClr val="80D45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--</a:t>
            </a:r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式         </a:t>
            </a:r>
            <a:r>
              <a:rPr lang="en-US" altLang="zh-CN" sz="570" b="1" dirty="0">
                <a:solidFill>
                  <a:srgbClr val="80D45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---</a:t>
            </a:r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快           餐  </a:t>
            </a:r>
            <a:r>
              <a:rPr lang="zh-CN" altLang="en-US" sz="355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5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09" name="Text Box 274"/>
          <p:cNvSpPr txBox="1"/>
          <p:nvPr/>
        </p:nvSpPr>
        <p:spPr>
          <a:xfrm>
            <a:off x="2444750" y="3341688"/>
            <a:ext cx="421821" cy="229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55" b="1" dirty="0">
                <a:latin typeface="Arial" panose="020B0604020202020204" pitchFamily="34" charset="0"/>
                <a:ea typeface="宋体" panose="02010600030101010101" pitchFamily="2" charset="-122"/>
              </a:rPr>
              <a:t>    国际</a:t>
            </a:r>
            <a:endParaRPr lang="en-US" altLang="zh-CN" sz="355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55" b="1" dirty="0">
                <a:latin typeface="Arial" panose="020B0604020202020204" pitchFamily="34" charset="0"/>
                <a:ea typeface="宋体" panose="02010600030101010101" pitchFamily="2" charset="-122"/>
              </a:rPr>
              <a:t>    品牌</a:t>
            </a:r>
            <a:endParaRPr lang="zh-CN" altLang="en-US" sz="35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10" name="Text Box 275"/>
          <p:cNvSpPr txBox="1"/>
          <p:nvPr/>
        </p:nvSpPr>
        <p:spPr>
          <a:xfrm>
            <a:off x="9642929" y="2474232"/>
            <a:ext cx="88446" cy="55563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11" name="Text Box 276"/>
          <p:cNvSpPr txBox="1"/>
          <p:nvPr/>
        </p:nvSpPr>
        <p:spPr>
          <a:xfrm>
            <a:off x="9654268" y="2522991"/>
            <a:ext cx="81643" cy="74839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13" name="Text Box 279"/>
          <p:cNvSpPr txBox="1"/>
          <p:nvPr/>
        </p:nvSpPr>
        <p:spPr>
          <a:xfrm>
            <a:off x="9564688" y="2500313"/>
            <a:ext cx="264205" cy="223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品牌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16" name="Text Box 283"/>
          <p:cNvSpPr txBox="1"/>
          <p:nvPr/>
        </p:nvSpPr>
        <p:spPr>
          <a:xfrm>
            <a:off x="5650366" y="3112634"/>
            <a:ext cx="107723" cy="13266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18" name="Text Box 285"/>
          <p:cNvSpPr txBox="1"/>
          <p:nvPr/>
        </p:nvSpPr>
        <p:spPr>
          <a:xfrm>
            <a:off x="6616474" y="3119438"/>
            <a:ext cx="104321" cy="13266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20" name="Text Box 287"/>
          <p:cNvSpPr txBox="1"/>
          <p:nvPr/>
        </p:nvSpPr>
        <p:spPr>
          <a:xfrm>
            <a:off x="2458720" y="4290786"/>
            <a:ext cx="122464" cy="275545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22" name="Text Box 291"/>
          <p:cNvSpPr txBox="1"/>
          <p:nvPr/>
        </p:nvSpPr>
        <p:spPr>
          <a:xfrm>
            <a:off x="2496911" y="2149929"/>
            <a:ext cx="85045" cy="30616"/>
          </a:xfrm>
          <a:prstGeom prst="rect">
            <a:avLst/>
          </a:prstGeom>
          <a:solidFill>
            <a:srgbClr val="CC99FF"/>
          </a:solidFill>
          <a:ln w="12700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25" name="Text Box 295"/>
          <p:cNvSpPr txBox="1"/>
          <p:nvPr/>
        </p:nvSpPr>
        <p:spPr>
          <a:xfrm>
            <a:off x="5976938" y="2499179"/>
            <a:ext cx="87312" cy="104321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26" name="Text Box 296"/>
          <p:cNvSpPr txBox="1"/>
          <p:nvPr/>
        </p:nvSpPr>
        <p:spPr>
          <a:xfrm>
            <a:off x="5969000" y="2448152"/>
            <a:ext cx="91849" cy="49893"/>
          </a:xfrm>
          <a:prstGeom prst="rect">
            <a:avLst/>
          </a:prstGeom>
          <a:solidFill>
            <a:srgbClr val="8080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27" name="Text Box 297"/>
          <p:cNvSpPr txBox="1"/>
          <p:nvPr/>
        </p:nvSpPr>
        <p:spPr>
          <a:xfrm>
            <a:off x="5886224" y="2422071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书刊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730" name="Picture 300" descr="C8P{801DVQ2B6)QSEG4154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429" y="3618366"/>
            <a:ext cx="197304" cy="3481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32" name="Picture 302" descr="C8P{801DVQ2B6)QSEG4154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1714" y="3618366"/>
            <a:ext cx="197304" cy="348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34" name="AutoShape 304"/>
          <p:cNvSpPr/>
          <p:nvPr/>
        </p:nvSpPr>
        <p:spPr>
          <a:xfrm>
            <a:off x="9744075" y="1378585"/>
            <a:ext cx="221615" cy="133985"/>
          </a:xfrm>
          <a:prstGeom prst="pentagon">
            <a:avLst/>
          </a:prstGeom>
          <a:solidFill>
            <a:schemeClr val="accent6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35" name="AutoShape 305"/>
          <p:cNvSpPr/>
          <p:nvPr/>
        </p:nvSpPr>
        <p:spPr>
          <a:xfrm>
            <a:off x="9865179" y="1469571"/>
            <a:ext cx="90714" cy="45357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36" name="Rectangle 306"/>
          <p:cNvSpPr/>
          <p:nvPr/>
        </p:nvSpPr>
        <p:spPr>
          <a:xfrm>
            <a:off x="9865179" y="1387929"/>
            <a:ext cx="95250" cy="81643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37" name="Rectangle 307"/>
          <p:cNvSpPr/>
          <p:nvPr/>
        </p:nvSpPr>
        <p:spPr>
          <a:xfrm rot="2595705" flipV="1">
            <a:off x="9890125" y="1343660"/>
            <a:ext cx="116840" cy="76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739" name="Picture 309" descr="YMS}SWNIRENTGZ`6M_`0@J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125" y="1387929"/>
            <a:ext cx="190500" cy="1417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740" name="Picture 310" descr="YMS}SWNIRENTGZ`6M_`0@J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3518" y="1365250"/>
            <a:ext cx="190500" cy="1417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46" name="Text Box 318"/>
          <p:cNvSpPr txBox="1"/>
          <p:nvPr/>
        </p:nvSpPr>
        <p:spPr>
          <a:xfrm>
            <a:off x="6091464" y="1432152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书刊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47" name="Text Box 319"/>
          <p:cNvSpPr txBox="1"/>
          <p:nvPr/>
        </p:nvSpPr>
        <p:spPr>
          <a:xfrm>
            <a:off x="6100536" y="1364116"/>
            <a:ext cx="303893" cy="223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综合店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50" name="Text Box 323"/>
          <p:cNvSpPr txBox="1"/>
          <p:nvPr/>
        </p:nvSpPr>
        <p:spPr>
          <a:xfrm>
            <a:off x="2290536" y="1355045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58" name="Text Box 333"/>
          <p:cNvSpPr txBox="1"/>
          <p:nvPr/>
        </p:nvSpPr>
        <p:spPr>
          <a:xfrm>
            <a:off x="3726089" y="3129643"/>
            <a:ext cx="77107" cy="130402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65" name="Text Box 344"/>
          <p:cNvSpPr txBox="1"/>
          <p:nvPr/>
        </p:nvSpPr>
        <p:spPr>
          <a:xfrm>
            <a:off x="9837964" y="3109232"/>
            <a:ext cx="122464" cy="1258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66" name="Text Box 345"/>
          <p:cNvSpPr txBox="1"/>
          <p:nvPr/>
        </p:nvSpPr>
        <p:spPr>
          <a:xfrm>
            <a:off x="3592286" y="3127375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67" name="Text Box 346"/>
          <p:cNvSpPr txBox="1"/>
          <p:nvPr/>
        </p:nvSpPr>
        <p:spPr>
          <a:xfrm>
            <a:off x="3491366" y="312850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68" name="Text Box 347"/>
          <p:cNvSpPr txBox="1"/>
          <p:nvPr/>
        </p:nvSpPr>
        <p:spPr>
          <a:xfrm>
            <a:off x="3444875" y="3127375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69" name="Text Box 348"/>
          <p:cNvSpPr txBox="1"/>
          <p:nvPr/>
        </p:nvSpPr>
        <p:spPr>
          <a:xfrm>
            <a:off x="3537857" y="312850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0" name="Text Box 349"/>
          <p:cNvSpPr txBox="1"/>
          <p:nvPr/>
        </p:nvSpPr>
        <p:spPr>
          <a:xfrm>
            <a:off x="9222241" y="3139849"/>
            <a:ext cx="47625" cy="125866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1" name="Text Box 350"/>
          <p:cNvSpPr txBox="1"/>
          <p:nvPr/>
        </p:nvSpPr>
        <p:spPr>
          <a:xfrm>
            <a:off x="9344706" y="313984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2" name="Text Box 351"/>
          <p:cNvSpPr txBox="1"/>
          <p:nvPr/>
        </p:nvSpPr>
        <p:spPr>
          <a:xfrm>
            <a:off x="9303884" y="313984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3" name="Text Box 352"/>
          <p:cNvSpPr txBox="1"/>
          <p:nvPr/>
        </p:nvSpPr>
        <p:spPr>
          <a:xfrm>
            <a:off x="9259661" y="313984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8" name="Text Box 360"/>
          <p:cNvSpPr txBox="1"/>
          <p:nvPr/>
        </p:nvSpPr>
        <p:spPr>
          <a:xfrm>
            <a:off x="8018009" y="3139849"/>
            <a:ext cx="47625" cy="12586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79" name="Text Box 361"/>
          <p:cNvSpPr txBox="1"/>
          <p:nvPr/>
        </p:nvSpPr>
        <p:spPr>
          <a:xfrm>
            <a:off x="7970384" y="3139849"/>
            <a:ext cx="47625" cy="125866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86" name="Rectangle 377"/>
          <p:cNvSpPr/>
          <p:nvPr/>
        </p:nvSpPr>
        <p:spPr>
          <a:xfrm>
            <a:off x="9916206" y="3068411"/>
            <a:ext cx="100919" cy="56696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87" name="Rectangle 379"/>
          <p:cNvSpPr/>
          <p:nvPr/>
        </p:nvSpPr>
        <p:spPr>
          <a:xfrm>
            <a:off x="2891518" y="3143250"/>
            <a:ext cx="97518" cy="56696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0" name="Text Box 238"/>
          <p:cNvSpPr txBox="1"/>
          <p:nvPr/>
        </p:nvSpPr>
        <p:spPr>
          <a:xfrm flipH="1" flipV="1">
            <a:off x="2271259" y="4415518"/>
            <a:ext cx="80509" cy="103188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1" name="Text Box 238"/>
          <p:cNvSpPr txBox="1"/>
          <p:nvPr/>
        </p:nvSpPr>
        <p:spPr>
          <a:xfrm>
            <a:off x="2250849" y="1881188"/>
            <a:ext cx="91848" cy="91848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2" name="Text Box 288"/>
          <p:cNvSpPr txBox="1"/>
          <p:nvPr/>
        </p:nvSpPr>
        <p:spPr>
          <a:xfrm>
            <a:off x="2248581" y="3074081"/>
            <a:ext cx="70304" cy="36172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3" name="Text Box 215"/>
          <p:cNvSpPr txBox="1"/>
          <p:nvPr/>
        </p:nvSpPr>
        <p:spPr>
          <a:xfrm flipH="1">
            <a:off x="2242911" y="3091089"/>
            <a:ext cx="54429" cy="157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室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795" name="Rounded Rectangle 239"/>
          <p:cNvSpPr/>
          <p:nvPr/>
        </p:nvSpPr>
        <p:spPr>
          <a:xfrm>
            <a:off x="5937250" y="1834696"/>
            <a:ext cx="71438" cy="85045"/>
          </a:xfrm>
          <a:prstGeom prst="roundRect">
            <a:avLst>
              <a:gd name="adj" fmla="val 16667"/>
            </a:avLst>
          </a:prstGeom>
          <a:solidFill>
            <a:srgbClr val="7030A0">
              <a:alpha val="70195"/>
            </a:srgb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40" tIns="45720" rIns="91440" bIns="45720" anchor="ctr"/>
          <a:p>
            <a:pPr algn="ctr"/>
            <a:endParaRPr lang="zh-CN" altLang="en-US" sz="128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797" name="Rounded Rectangle 239"/>
          <p:cNvSpPr/>
          <p:nvPr/>
        </p:nvSpPr>
        <p:spPr>
          <a:xfrm>
            <a:off x="9637259" y="1683884"/>
            <a:ext cx="77107" cy="79375"/>
          </a:xfrm>
          <a:prstGeom prst="roundRect">
            <a:avLst>
              <a:gd name="adj" fmla="val 16667"/>
            </a:avLst>
          </a:prstGeom>
          <a:solidFill>
            <a:srgbClr val="7030A0">
              <a:alpha val="70195"/>
            </a:srgb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40" tIns="45720" rIns="91440" bIns="45720" anchor="ctr"/>
          <a:p>
            <a:pPr algn="ctr"/>
            <a:endParaRPr lang="zh-CN" altLang="en-US" sz="1285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799" name="Text Box 240"/>
          <p:cNvSpPr txBox="1"/>
          <p:nvPr/>
        </p:nvSpPr>
        <p:spPr>
          <a:xfrm>
            <a:off x="2254250" y="2166938"/>
            <a:ext cx="100920" cy="105455"/>
          </a:xfrm>
          <a:prstGeom prst="rect">
            <a:avLst/>
          </a:prstGeom>
          <a:solidFill>
            <a:srgbClr val="FF9900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2" name="Rectangle 394"/>
          <p:cNvSpPr/>
          <p:nvPr/>
        </p:nvSpPr>
        <p:spPr>
          <a:xfrm>
            <a:off x="3942670" y="3145518"/>
            <a:ext cx="53294" cy="10885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4" name="Rectangle 396"/>
          <p:cNvSpPr/>
          <p:nvPr/>
        </p:nvSpPr>
        <p:spPr>
          <a:xfrm>
            <a:off x="2112509" y="1013732"/>
            <a:ext cx="149679" cy="115661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165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5" name="Rectangle 397"/>
          <p:cNvSpPr/>
          <p:nvPr/>
        </p:nvSpPr>
        <p:spPr>
          <a:xfrm>
            <a:off x="2922134" y="1047750"/>
            <a:ext cx="115661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6" name="Rectangle 398"/>
          <p:cNvSpPr/>
          <p:nvPr/>
        </p:nvSpPr>
        <p:spPr>
          <a:xfrm>
            <a:off x="2644321" y="1449161"/>
            <a:ext cx="190500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161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7" name="Rectangle 399"/>
          <p:cNvSpPr/>
          <p:nvPr/>
        </p:nvSpPr>
        <p:spPr>
          <a:xfrm>
            <a:off x="2678339" y="2149929"/>
            <a:ext cx="163286" cy="5669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8" name="Rectangle 400"/>
          <p:cNvSpPr/>
          <p:nvPr/>
        </p:nvSpPr>
        <p:spPr>
          <a:xfrm>
            <a:off x="2591027" y="1805214"/>
            <a:ext cx="142875" cy="65768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160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09" name="Rectangle 401"/>
          <p:cNvSpPr/>
          <p:nvPr/>
        </p:nvSpPr>
        <p:spPr>
          <a:xfrm>
            <a:off x="2051277" y="1653268"/>
            <a:ext cx="142875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167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0" name="Rectangle 402"/>
          <p:cNvSpPr/>
          <p:nvPr/>
        </p:nvSpPr>
        <p:spPr>
          <a:xfrm>
            <a:off x="2119313" y="2102304"/>
            <a:ext cx="129268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168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1" name="Rectangle 403"/>
          <p:cNvSpPr/>
          <p:nvPr/>
        </p:nvSpPr>
        <p:spPr>
          <a:xfrm>
            <a:off x="2166938" y="2585357"/>
            <a:ext cx="115661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2" name="Rectangle 404"/>
          <p:cNvSpPr/>
          <p:nvPr/>
        </p:nvSpPr>
        <p:spPr>
          <a:xfrm>
            <a:off x="2024063" y="2816679"/>
            <a:ext cx="163286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170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3" name="Rectangle 405"/>
          <p:cNvSpPr/>
          <p:nvPr/>
        </p:nvSpPr>
        <p:spPr>
          <a:xfrm>
            <a:off x="2105706" y="3592286"/>
            <a:ext cx="129268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171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4" name="Rectangle 406"/>
          <p:cNvSpPr/>
          <p:nvPr/>
        </p:nvSpPr>
        <p:spPr>
          <a:xfrm>
            <a:off x="2119313" y="3796393"/>
            <a:ext cx="122464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5" name="Rectangle 407"/>
          <p:cNvSpPr/>
          <p:nvPr/>
        </p:nvSpPr>
        <p:spPr>
          <a:xfrm>
            <a:off x="2146527" y="4231821"/>
            <a:ext cx="115661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6" name="Rectangle 408"/>
          <p:cNvSpPr/>
          <p:nvPr/>
        </p:nvSpPr>
        <p:spPr>
          <a:xfrm>
            <a:off x="2085295" y="4687661"/>
            <a:ext cx="136071" cy="64634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8" name="Rectangle 410"/>
          <p:cNvSpPr/>
          <p:nvPr/>
        </p:nvSpPr>
        <p:spPr>
          <a:xfrm>
            <a:off x="2071688" y="5518831"/>
            <a:ext cx="122464" cy="108857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19" name="Rectangle 411"/>
          <p:cNvSpPr/>
          <p:nvPr/>
        </p:nvSpPr>
        <p:spPr>
          <a:xfrm>
            <a:off x="2459491" y="5539241"/>
            <a:ext cx="149679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177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0" name="Rectangle 412"/>
          <p:cNvSpPr/>
          <p:nvPr/>
        </p:nvSpPr>
        <p:spPr>
          <a:xfrm>
            <a:off x="3159125" y="2984500"/>
            <a:ext cx="122464" cy="5442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158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1" name="Rectangle 413"/>
          <p:cNvSpPr/>
          <p:nvPr/>
        </p:nvSpPr>
        <p:spPr>
          <a:xfrm>
            <a:off x="3792991" y="2911929"/>
            <a:ext cx="115661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157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2" name="Rectangle 414"/>
          <p:cNvSpPr/>
          <p:nvPr/>
        </p:nvSpPr>
        <p:spPr>
          <a:xfrm>
            <a:off x="4289652" y="3020786"/>
            <a:ext cx="149679" cy="5329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3" name="Rectangle 415"/>
          <p:cNvSpPr/>
          <p:nvPr/>
        </p:nvSpPr>
        <p:spPr>
          <a:xfrm>
            <a:off x="4786313" y="3163661"/>
            <a:ext cx="102054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155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4" name="Rectangle 416"/>
          <p:cNvSpPr/>
          <p:nvPr/>
        </p:nvSpPr>
        <p:spPr>
          <a:xfrm>
            <a:off x="5140099" y="3136446"/>
            <a:ext cx="129268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5" name="Rectangle 417"/>
          <p:cNvSpPr/>
          <p:nvPr/>
        </p:nvSpPr>
        <p:spPr>
          <a:xfrm>
            <a:off x="5671911" y="2297339"/>
            <a:ext cx="133804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6" name="Rectangle 418"/>
          <p:cNvSpPr/>
          <p:nvPr/>
        </p:nvSpPr>
        <p:spPr>
          <a:xfrm>
            <a:off x="5657170" y="1471839"/>
            <a:ext cx="157616" cy="6803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7" name="Rectangle 419"/>
          <p:cNvSpPr/>
          <p:nvPr/>
        </p:nvSpPr>
        <p:spPr>
          <a:xfrm>
            <a:off x="5678714" y="1061357"/>
            <a:ext cx="204107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150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8" name="Rectangle 420"/>
          <p:cNvSpPr/>
          <p:nvPr/>
        </p:nvSpPr>
        <p:spPr>
          <a:xfrm>
            <a:off x="6583589" y="1013732"/>
            <a:ext cx="176893" cy="82777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147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29" name="Rectangle 421"/>
          <p:cNvSpPr/>
          <p:nvPr/>
        </p:nvSpPr>
        <p:spPr>
          <a:xfrm>
            <a:off x="6556375" y="1421946"/>
            <a:ext cx="163286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0" name="Rectangle 422"/>
          <p:cNvSpPr/>
          <p:nvPr/>
        </p:nvSpPr>
        <p:spPr>
          <a:xfrm>
            <a:off x="6529161" y="1796143"/>
            <a:ext cx="156482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145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1" name="Rectangle 423"/>
          <p:cNvSpPr/>
          <p:nvPr/>
        </p:nvSpPr>
        <p:spPr>
          <a:xfrm>
            <a:off x="6529161" y="2041071"/>
            <a:ext cx="163286" cy="102054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2" name="Rectangle 424"/>
          <p:cNvSpPr/>
          <p:nvPr/>
        </p:nvSpPr>
        <p:spPr>
          <a:xfrm>
            <a:off x="6995206" y="3000375"/>
            <a:ext cx="149679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3" name="Rectangle 425"/>
          <p:cNvSpPr/>
          <p:nvPr/>
        </p:nvSpPr>
        <p:spPr>
          <a:xfrm>
            <a:off x="7553099" y="2979964"/>
            <a:ext cx="115661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4" name="Rectangle 426"/>
          <p:cNvSpPr/>
          <p:nvPr/>
        </p:nvSpPr>
        <p:spPr>
          <a:xfrm>
            <a:off x="8117795" y="2973161"/>
            <a:ext cx="190500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141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5" name="Rectangle 427"/>
          <p:cNvSpPr/>
          <p:nvPr/>
        </p:nvSpPr>
        <p:spPr>
          <a:xfrm>
            <a:off x="8532813" y="2973161"/>
            <a:ext cx="115661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140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6" name="Rectangle 428"/>
          <p:cNvSpPr/>
          <p:nvPr/>
        </p:nvSpPr>
        <p:spPr>
          <a:xfrm>
            <a:off x="9015866" y="2966357"/>
            <a:ext cx="122464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7" name="Rectangle 429"/>
          <p:cNvSpPr/>
          <p:nvPr/>
        </p:nvSpPr>
        <p:spPr>
          <a:xfrm>
            <a:off x="9451295" y="2272393"/>
            <a:ext cx="129268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138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8" name="Rectangle 430"/>
          <p:cNvSpPr/>
          <p:nvPr/>
        </p:nvSpPr>
        <p:spPr>
          <a:xfrm>
            <a:off x="9430884" y="1666875"/>
            <a:ext cx="136071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137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39" name="Rectangle 431"/>
          <p:cNvSpPr/>
          <p:nvPr/>
        </p:nvSpPr>
        <p:spPr>
          <a:xfrm>
            <a:off x="9424081" y="1047750"/>
            <a:ext cx="149679" cy="74839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135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0" name="Rectangle 432"/>
          <p:cNvSpPr/>
          <p:nvPr/>
        </p:nvSpPr>
        <p:spPr>
          <a:xfrm>
            <a:off x="10077224" y="1068161"/>
            <a:ext cx="163286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132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1" name="Rectangle 433"/>
          <p:cNvSpPr/>
          <p:nvPr/>
        </p:nvSpPr>
        <p:spPr>
          <a:xfrm>
            <a:off x="10192884" y="1435554"/>
            <a:ext cx="149679" cy="6803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131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2" name="Rectangle 434"/>
          <p:cNvSpPr/>
          <p:nvPr/>
        </p:nvSpPr>
        <p:spPr>
          <a:xfrm>
            <a:off x="10199688" y="1707696"/>
            <a:ext cx="136071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130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3" name="Rectangle 435"/>
          <p:cNvSpPr/>
          <p:nvPr/>
        </p:nvSpPr>
        <p:spPr>
          <a:xfrm>
            <a:off x="10090831" y="2190750"/>
            <a:ext cx="142875" cy="108857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129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7" name="Rectangle 439"/>
          <p:cNvSpPr/>
          <p:nvPr/>
        </p:nvSpPr>
        <p:spPr>
          <a:xfrm>
            <a:off x="2463211" y="4286250"/>
            <a:ext cx="127000" cy="5442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49" name="Rectangle 441"/>
          <p:cNvSpPr/>
          <p:nvPr/>
        </p:nvSpPr>
        <p:spPr>
          <a:xfrm>
            <a:off x="2455409" y="4529999"/>
            <a:ext cx="123598" cy="6803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51" name="Rectangle 443"/>
          <p:cNvSpPr/>
          <p:nvPr/>
        </p:nvSpPr>
        <p:spPr>
          <a:xfrm>
            <a:off x="2451916" y="4372429"/>
            <a:ext cx="129268" cy="5442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54" name="Rectangle 446"/>
          <p:cNvSpPr/>
          <p:nvPr/>
        </p:nvSpPr>
        <p:spPr>
          <a:xfrm>
            <a:off x="2445113" y="4431393"/>
            <a:ext cx="136071" cy="5442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56" name="Rectangle 448"/>
          <p:cNvSpPr/>
          <p:nvPr/>
        </p:nvSpPr>
        <p:spPr>
          <a:xfrm>
            <a:off x="3348491" y="3365500"/>
            <a:ext cx="97518" cy="6463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59" name="Rectangle 451"/>
          <p:cNvSpPr/>
          <p:nvPr/>
        </p:nvSpPr>
        <p:spPr>
          <a:xfrm>
            <a:off x="3444875" y="3363232"/>
            <a:ext cx="117929" cy="7030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61" name="Text Box 236"/>
          <p:cNvSpPr txBox="1"/>
          <p:nvPr/>
        </p:nvSpPr>
        <p:spPr>
          <a:xfrm>
            <a:off x="2451916" y="4380366"/>
            <a:ext cx="131536" cy="57830"/>
          </a:xfrm>
          <a:prstGeom prst="rect">
            <a:avLst/>
          </a:prstGeom>
          <a:solidFill>
            <a:srgbClr val="80D45E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63" name="Text Box 240"/>
          <p:cNvSpPr txBox="1"/>
          <p:nvPr/>
        </p:nvSpPr>
        <p:spPr>
          <a:xfrm>
            <a:off x="5269593" y="3118304"/>
            <a:ext cx="47625" cy="119063"/>
          </a:xfrm>
          <a:prstGeom prst="rect">
            <a:avLst/>
          </a:prstGeom>
          <a:solidFill>
            <a:srgbClr val="FF9966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9868" name="直接连接符 504"/>
          <p:cNvCxnSpPr>
            <a:stCxn id="19869" idx="2"/>
            <a:endCxn id="19691" idx="3"/>
          </p:cNvCxnSpPr>
          <p:nvPr/>
        </p:nvCxnSpPr>
        <p:spPr>
          <a:xfrm>
            <a:off x="9724118" y="2996837"/>
            <a:ext cx="92710" cy="40640"/>
          </a:xfrm>
          <a:prstGeom prst="line">
            <a:avLst/>
          </a:prstGeom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70" name="矩形 472"/>
          <p:cNvSpPr/>
          <p:nvPr/>
        </p:nvSpPr>
        <p:spPr>
          <a:xfrm>
            <a:off x="2443616" y="3433536"/>
            <a:ext cx="92982" cy="190500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solidFill>
                <a:srgbClr val="FF99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71" name="矩形 473"/>
          <p:cNvSpPr/>
          <p:nvPr/>
        </p:nvSpPr>
        <p:spPr>
          <a:xfrm>
            <a:off x="2574018" y="3373438"/>
            <a:ext cx="104321" cy="57830"/>
          </a:xfrm>
          <a:prstGeom prst="rect">
            <a:avLst/>
          </a:prstGeom>
          <a:solidFill>
            <a:srgbClr val="FF9966"/>
          </a:solidFill>
          <a:ln w="3175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73" name="Text Box 276"/>
          <p:cNvSpPr txBox="1"/>
          <p:nvPr/>
        </p:nvSpPr>
        <p:spPr>
          <a:xfrm>
            <a:off x="9642929" y="2603500"/>
            <a:ext cx="88446" cy="71438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78" name="矩形 473"/>
          <p:cNvSpPr/>
          <p:nvPr/>
        </p:nvSpPr>
        <p:spPr>
          <a:xfrm>
            <a:off x="2435679" y="3623719"/>
            <a:ext cx="104321" cy="57830"/>
          </a:xfrm>
          <a:prstGeom prst="rect">
            <a:avLst/>
          </a:prstGeom>
          <a:solidFill>
            <a:srgbClr val="FF9966"/>
          </a:solidFill>
          <a:ln w="3175" cap="flat" cmpd="sng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80" name="Text Box 236"/>
          <p:cNvSpPr txBox="1"/>
          <p:nvPr/>
        </p:nvSpPr>
        <p:spPr>
          <a:xfrm>
            <a:off x="2443616" y="3671661"/>
            <a:ext cx="100919" cy="56696"/>
          </a:xfrm>
          <a:prstGeom prst="rect">
            <a:avLst/>
          </a:prstGeom>
          <a:solidFill>
            <a:srgbClr val="80D45E"/>
          </a:solidFill>
          <a:ln w="12700" cmpd="sng">
            <a:solidFill>
              <a:schemeClr val="tx1"/>
            </a:solidFill>
            <a:prstDash val="soli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81" name="Text Box 236"/>
          <p:cNvSpPr txBox="1"/>
          <p:nvPr/>
        </p:nvSpPr>
        <p:spPr>
          <a:xfrm>
            <a:off x="2445884" y="4971143"/>
            <a:ext cx="119062" cy="97518"/>
          </a:xfrm>
          <a:prstGeom prst="rect">
            <a:avLst/>
          </a:prstGeom>
          <a:solidFill>
            <a:srgbClr val="80D45E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882" name="Text Box 244"/>
          <p:cNvSpPr txBox="1"/>
          <p:nvPr/>
        </p:nvSpPr>
        <p:spPr>
          <a:xfrm>
            <a:off x="6666366" y="3122839"/>
            <a:ext cx="54429" cy="111125"/>
          </a:xfrm>
          <a:prstGeom prst="rect">
            <a:avLst/>
          </a:prstGeom>
          <a:solidFill>
            <a:srgbClr val="808000"/>
          </a:solidFill>
          <a:ln w="9525">
            <a:noFill/>
          </a:ln>
        </p:spPr>
        <p:txBody>
          <a:bodyPr anchor="t"/>
          <a:p>
            <a:pPr>
              <a:spcBef>
                <a:spcPct val="50000"/>
              </a:spcBef>
            </a:pPr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418715" y="3310890"/>
            <a:ext cx="259715" cy="240030"/>
          </a:xfrm>
          <a:custGeom>
            <a:avLst/>
            <a:gdLst>
              <a:gd name="connisteX0" fmla="*/ 10795 w 314960"/>
              <a:gd name="connsiteY0" fmla="*/ 195580 h 250190"/>
              <a:gd name="connisteX1" fmla="*/ 10795 w 314960"/>
              <a:gd name="connsiteY1" fmla="*/ 250190 h 250190"/>
              <a:gd name="connisteX2" fmla="*/ 314960 w 314960"/>
              <a:gd name="connsiteY2" fmla="*/ 239395 h 250190"/>
              <a:gd name="connisteX3" fmla="*/ 314960 w 314960"/>
              <a:gd name="connsiteY3" fmla="*/ 0 h 250190"/>
              <a:gd name="connisteX4" fmla="*/ 206375 w 314960"/>
              <a:gd name="connsiteY4" fmla="*/ 0 h 250190"/>
              <a:gd name="connisteX5" fmla="*/ 184785 w 314960"/>
              <a:gd name="connsiteY5" fmla="*/ 141605 h 250190"/>
              <a:gd name="connisteX6" fmla="*/ 0 w 314960"/>
              <a:gd name="connsiteY6" fmla="*/ 141605 h 250190"/>
              <a:gd name="connisteX7" fmla="*/ 0 w 314960"/>
              <a:gd name="connsiteY7" fmla="*/ 250190 h 2501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314960" h="250190">
                <a:moveTo>
                  <a:pt x="10795" y="195580"/>
                </a:moveTo>
                <a:lnTo>
                  <a:pt x="10795" y="250190"/>
                </a:lnTo>
                <a:lnTo>
                  <a:pt x="314960" y="239395"/>
                </a:lnTo>
                <a:lnTo>
                  <a:pt x="314960" y="0"/>
                </a:lnTo>
                <a:lnTo>
                  <a:pt x="206375" y="0"/>
                </a:lnTo>
                <a:lnTo>
                  <a:pt x="184785" y="141605"/>
                </a:lnTo>
                <a:lnTo>
                  <a:pt x="0" y="141605"/>
                </a:lnTo>
                <a:lnTo>
                  <a:pt x="0" y="25019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688" name="AutoShape 154"/>
          <p:cNvSpPr/>
          <p:nvPr/>
        </p:nvSpPr>
        <p:spPr>
          <a:xfrm>
            <a:off x="2969260" y="1906588"/>
            <a:ext cx="863600" cy="236537"/>
          </a:xfrm>
          <a:prstGeom prst="borderCallout2">
            <a:avLst>
              <a:gd name="adj1" fmla="val 41620"/>
              <a:gd name="adj2" fmla="val 1093"/>
              <a:gd name="adj3" fmla="val 41745"/>
              <a:gd name="adj4" fmla="val -12866"/>
              <a:gd name="adj5" fmla="val 111810"/>
              <a:gd name="adj6" fmla="val -47574"/>
            </a:avLst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8" tIns="45714" rIns="91428" bIns="45714" anchor="ctr"/>
          <a:p>
            <a:pPr defTabSz="911225"/>
            <a:r>
              <a:rPr lang="zh-CN" altLang="en-US" sz="7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单品牌特产</a:t>
            </a:r>
            <a:endParaRPr lang="zh-CN" altLang="en-US" sz="7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911225"/>
            <a:r>
              <a:rPr lang="en-US" altLang="zh-CN" sz="7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F-R-</a:t>
            </a:r>
            <a:r>
              <a:rPr lang="en-US" altLang="zh-CN" sz="7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5D(18</a:t>
            </a:r>
            <a:r>
              <a:rPr lang="en-US" altLang="zh-CN" sz="7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㎡</a:t>
            </a:r>
            <a:r>
              <a:rPr lang="en-US" altLang="zh-CN" sz="7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)</a:t>
            </a:r>
            <a:endParaRPr lang="en-US" altLang="zh-CN" sz="7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WPS 演示</Application>
  <PresentationFormat>宽屏</PresentationFormat>
  <Paragraphs>108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Trebuchet MS</vt:lpstr>
      <vt:lpstr>黑体</vt:lpstr>
      <vt:lpstr>Arial Unicode MS</vt:lpstr>
      <vt:lpstr>Arial Black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周小琳</dc:creator>
  <cp:lastModifiedBy>周小琳</cp:lastModifiedBy>
  <cp:revision>20</cp:revision>
  <dcterms:created xsi:type="dcterms:W3CDTF">2019-09-19T02:01:00Z</dcterms:created>
  <dcterms:modified xsi:type="dcterms:W3CDTF">2022-03-07T06:42:07Z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