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2" Type="http://schemas.openxmlformats.org/officeDocument/2006/relationships/image" Target="../media/image1.jpeg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405255" y="100330"/>
            <a:ext cx="9144000" cy="786765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zh-CN" altLang="en-US" sz="4000" dirty="0">
                <a:effectLst/>
                <a:latin typeface="仿宋_GB2312" panose="02010609030101010101" charset="-122"/>
                <a:ea typeface="仿宋_GB2312" panose="02010609030101010101" charset="-122"/>
              </a:rPr>
              <a:t>招租点位图</a:t>
            </a:r>
            <a:endParaRPr lang="zh-CN" altLang="en-US" sz="4000" dirty="0">
              <a:effectLst/>
              <a:latin typeface="仿宋_GB2312" panose="02010609030101010101" charset="-122"/>
              <a:ea typeface="仿宋_GB2312" panose="02010609030101010101" charset="-122"/>
            </a:endParaRPr>
          </a:p>
        </p:txBody>
      </p:sp>
      <p:pic>
        <p:nvPicPr>
          <p:cNvPr id="3" name="图片 2" descr="IMG_50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060" y="887095"/>
            <a:ext cx="7692390" cy="544703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415" y="252730"/>
            <a:ext cx="8305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附件</a:t>
            </a:r>
            <a:r>
              <a:rPr lang="en-US" altLang="zh-CN"/>
              <a:t>4:</a:t>
            </a:r>
            <a:endParaRPr lang="zh-CN" altLang="en-US" dirty="0">
              <a:effectLst/>
              <a:latin typeface="仿宋_GB2312" panose="02010609030101010101" charset="-122"/>
              <a:ea typeface="仿宋_GB2312" panose="02010609030101010101" charset="-122"/>
            </a:endParaRPr>
          </a:p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WPS 演示</Application>
  <PresentationFormat>宽屏</PresentationFormat>
  <Paragraphs>5</Paragraphs>
  <Slides>1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仿宋_GB2312</vt:lpstr>
      <vt:lpstr>微软雅黑</vt:lpstr>
      <vt:lpstr>Arial Unicode MS</vt:lpstr>
      <vt:lpstr>等线</vt:lpstr>
      <vt:lpstr>Office 主题​​</vt:lpstr>
      <vt:lpstr>招租点位图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以梦为马   Scott </cp:lastModifiedBy>
  <cp:revision>400</cp:revision>
  <dcterms:created xsi:type="dcterms:W3CDTF">2017-08-03T09:01:00Z</dcterms:created>
  <dcterms:modified xsi:type="dcterms:W3CDTF">2019-12-16T06:32:14Z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