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7" r:id="rId3"/>
    <p:sldId id="258" r:id="rId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2B2B2"/>
    <a:srgbClr val="202020"/>
    <a:srgbClr val="323232"/>
    <a:srgbClr val="CC3300"/>
    <a:srgbClr val="CC00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96"/>
        <p:guide pos="380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 rot="16200000">
            <a:off x="3258185" y="-2151380"/>
            <a:ext cx="5659120" cy="118364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170" name="Rectangle 3"/>
          <p:cNvSpPr txBox="1"/>
          <p:nvPr/>
        </p:nvSpPr>
        <p:spPr>
          <a:xfrm>
            <a:off x="3166745" y="351155"/>
            <a:ext cx="640207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28001" tIns="64001" rIns="128001" bIns="64001"/>
          <a:lstStyle/>
          <a:p>
            <a:pPr lvl="0" eaLnBrk="1" hangingPunct="1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T2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出发大厅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隔离区外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隔离区内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68830" y="1505585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94130" y="1720215"/>
            <a:ext cx="45974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sz="1000"/>
              <a:t>160</a:t>
            </a:r>
            <a:endParaRPr lang="en-US" altLang="zh-CN" sz="1000"/>
          </a:p>
        </p:txBody>
      </p:sp>
      <p:sp>
        <p:nvSpPr>
          <p:cNvPr id="6" name="文本框 5"/>
          <p:cNvSpPr txBox="1"/>
          <p:nvPr/>
        </p:nvSpPr>
        <p:spPr>
          <a:xfrm>
            <a:off x="1294130" y="2186305"/>
            <a:ext cx="46037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159</a:t>
            </a:r>
            <a:endParaRPr lang="en-US" altLang="zh-CN" sz="10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215" y="2911475"/>
            <a:ext cx="4445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169</a:t>
            </a:r>
            <a:endParaRPr lang="en-US" altLang="zh-CN" sz="100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1465" y="6407150"/>
            <a:ext cx="38862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176</a:t>
            </a:r>
            <a:endParaRPr lang="en-US" altLang="zh-CN" sz="1000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7965" y="5731510"/>
            <a:ext cx="41084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175</a:t>
            </a:r>
            <a:endParaRPr lang="en-US" altLang="zh-CN" sz="1000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0340" y="4893310"/>
            <a:ext cx="45783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173</a:t>
            </a:r>
            <a:endParaRPr lang="en-US" altLang="zh-CN" sz="1000"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96135" y="3238500"/>
            <a:ext cx="42037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158</a:t>
            </a:r>
            <a:endParaRPr lang="en-US" altLang="zh-CN" sz="1000"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90825" y="3782695"/>
            <a:ext cx="1043305" cy="3371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/>
              <a:t>FG</a:t>
            </a:r>
            <a:r>
              <a:rPr lang="zh-CN" altLang="en-US" sz="1600" b="1"/>
              <a:t>安检口</a:t>
            </a:r>
            <a:endParaRPr lang="zh-CN" altLang="en-US" sz="1600" b="1"/>
          </a:p>
        </p:txBody>
      </p:sp>
      <p:sp>
        <p:nvSpPr>
          <p:cNvPr id="35" name="文本框 34"/>
          <p:cNvSpPr txBox="1"/>
          <p:nvPr/>
        </p:nvSpPr>
        <p:spPr>
          <a:xfrm>
            <a:off x="2987040" y="4893310"/>
            <a:ext cx="650240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b="1"/>
              <a:t>13</a:t>
            </a:r>
            <a:r>
              <a:rPr lang="zh-CN" altLang="en-US" sz="1000" b="1"/>
              <a:t>号门</a:t>
            </a:r>
            <a:endParaRPr lang="zh-CN" altLang="en-US" sz="1000" b="1"/>
          </a:p>
        </p:txBody>
      </p:sp>
      <p:sp>
        <p:nvSpPr>
          <p:cNvPr id="63" name="文本框 62"/>
          <p:cNvSpPr txBox="1"/>
          <p:nvPr/>
        </p:nvSpPr>
        <p:spPr>
          <a:xfrm>
            <a:off x="8067675" y="3203575"/>
            <a:ext cx="396000" cy="21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142</a:t>
            </a:r>
            <a:endParaRPr lang="en-US" altLang="zh-CN" sz="1000"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66105" y="3782695"/>
            <a:ext cx="1202055" cy="3683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/>
              <a:t>DE</a:t>
            </a:r>
            <a:r>
              <a:rPr lang="zh-CN" altLang="en-US" b="1"/>
              <a:t>安检口</a:t>
            </a:r>
            <a:endParaRPr lang="zh-CN" altLang="en-US" b="1"/>
          </a:p>
        </p:txBody>
      </p:sp>
      <p:sp>
        <p:nvSpPr>
          <p:cNvPr id="68" name="文本框 67"/>
          <p:cNvSpPr txBox="1"/>
          <p:nvPr/>
        </p:nvSpPr>
        <p:spPr>
          <a:xfrm>
            <a:off x="5753100" y="4893310"/>
            <a:ext cx="668655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 b="1">
                <a:sym typeface="+mn-ea"/>
              </a:rPr>
              <a:t>11号门</a:t>
            </a:r>
            <a:endParaRPr lang="en-US" altLang="zh-CN" sz="1000" b="1">
              <a:sym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719820" y="4893310"/>
            <a:ext cx="588010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 b="1">
                <a:sym typeface="+mn-ea"/>
              </a:rPr>
              <a:t>9号门</a:t>
            </a:r>
            <a:endParaRPr lang="en-US" altLang="zh-CN" sz="1000" b="1"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0160000" y="2268855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138</a:t>
            </a:r>
            <a:endParaRPr lang="en-US" altLang="zh-CN" sz="1000">
              <a:sym typeface="+mn-ea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1650345" y="1794510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130</a:t>
            </a:r>
            <a:endParaRPr lang="en-US" altLang="zh-CN" sz="1000">
              <a:sym typeface="+mn-ea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1650345" y="2497455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129</a:t>
            </a:r>
            <a:endParaRPr lang="en-US" altLang="zh-CN" sz="1000">
              <a:sym typeface="+mn-ea"/>
            </a:endParaRPr>
          </a:p>
        </p:txBody>
      </p:sp>
      <p:sp>
        <p:nvSpPr>
          <p:cNvPr id="109" name="对角圆角矩形 108"/>
          <p:cNvSpPr/>
          <p:nvPr/>
        </p:nvSpPr>
        <p:spPr>
          <a:xfrm>
            <a:off x="7023100" y="4582795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1" name="对角圆角矩形 110"/>
          <p:cNvSpPr/>
          <p:nvPr/>
        </p:nvSpPr>
        <p:spPr>
          <a:xfrm>
            <a:off x="5309235" y="4570730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5" name="对角圆角矩形 114"/>
          <p:cNvSpPr/>
          <p:nvPr/>
        </p:nvSpPr>
        <p:spPr>
          <a:xfrm>
            <a:off x="11345433" y="2684145"/>
            <a:ext cx="72000" cy="72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8" name="对角圆角矩形 137"/>
          <p:cNvSpPr/>
          <p:nvPr/>
        </p:nvSpPr>
        <p:spPr>
          <a:xfrm>
            <a:off x="10160000" y="3730625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4" name="文本框 143"/>
          <p:cNvSpPr txBox="1"/>
          <p:nvPr/>
        </p:nvSpPr>
        <p:spPr>
          <a:xfrm>
            <a:off x="6833870" y="2277110"/>
            <a:ext cx="43497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144</a:t>
            </a:r>
            <a:endParaRPr lang="en-US" altLang="zh-CN" sz="1000">
              <a:sym typeface="+mn-ea"/>
            </a:endParaRPr>
          </a:p>
        </p:txBody>
      </p:sp>
      <p:sp>
        <p:nvSpPr>
          <p:cNvPr id="145" name="对角圆角矩形 144"/>
          <p:cNvSpPr/>
          <p:nvPr/>
        </p:nvSpPr>
        <p:spPr>
          <a:xfrm>
            <a:off x="7995920" y="3483610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AutoShape 54"/>
          <p:cNvSpPr/>
          <p:nvPr/>
        </p:nvSpPr>
        <p:spPr>
          <a:xfrm>
            <a:off x="9449435" y="1664335"/>
            <a:ext cx="1051560" cy="356870"/>
          </a:xfrm>
          <a:prstGeom prst="borderCallout2">
            <a:avLst>
              <a:gd name="adj1" fmla="val 52582"/>
              <a:gd name="adj2" fmla="val 99602"/>
              <a:gd name="adj3" fmla="val 52582"/>
              <a:gd name="adj4" fmla="val 108105"/>
              <a:gd name="adj5" fmla="val 271708"/>
              <a:gd name="adj6" fmla="val 155253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l" eaLnBrk="0" hangingPunct="0">
              <a:lnSpc>
                <a:spcPct val="6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800" b="1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sz="800" b="1">
                <a:solidFill>
                  <a:schemeClr val="tx1"/>
                </a:solidFill>
                <a:sym typeface="+mn-ea"/>
              </a:rPr>
              <a:t>自助设备</a:t>
            </a:r>
            <a:endParaRPr lang="zh-CN" altLang="zh-CN" sz="800" b="1">
              <a:solidFill>
                <a:schemeClr val="tx1"/>
              </a:solidFill>
              <a:sym typeface="+mn-ea"/>
            </a:endParaRPr>
          </a:p>
          <a:p>
            <a:pPr algn="l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800" b="1">
                <a:solidFill>
                  <a:schemeClr val="tx1"/>
                </a:solidFill>
                <a:sym typeface="+mn-ea"/>
              </a:rPr>
              <a:t>VEM-S-1D</a:t>
            </a:r>
            <a:r>
              <a:rPr lang="zh-CN" altLang="en-US" sz="800" b="1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800" b="1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800" b="1">
                <a:solidFill>
                  <a:schemeClr val="tx1"/>
                </a:solidFill>
                <a:sym typeface="+mn-ea"/>
              </a:rPr>
              <a:t>台</a:t>
            </a:r>
            <a:r>
              <a:rPr lang="zh-CN" sz="800" b="1">
                <a:solidFill>
                  <a:schemeClr val="tx1"/>
                </a:solidFill>
                <a:sym typeface="+mn-ea"/>
              </a:rPr>
              <a:t>）</a:t>
            </a:r>
            <a:endParaRPr lang="zh-CN" altLang="en-US" sz="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3" name="AutoShape 54"/>
          <p:cNvSpPr/>
          <p:nvPr/>
        </p:nvSpPr>
        <p:spPr>
          <a:xfrm>
            <a:off x="7268845" y="4951095"/>
            <a:ext cx="1089660" cy="373380"/>
          </a:xfrm>
          <a:prstGeom prst="borderCallout2">
            <a:avLst>
              <a:gd name="adj1" fmla="val -2891"/>
              <a:gd name="adj2" fmla="val 49370"/>
              <a:gd name="adj3" fmla="val -1190"/>
              <a:gd name="adj4" fmla="val 46536"/>
              <a:gd name="adj5" fmla="val -89965"/>
              <a:gd name="adj6" fmla="val -19773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l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r>
              <a:rPr lang="zh-CN" altLang="zh-CN" sz="800" b="1">
                <a:solidFill>
                  <a:schemeClr val="tx1"/>
                </a:solidFill>
                <a:sym typeface="+mn-ea"/>
              </a:rPr>
              <a:t>自助设备</a:t>
            </a:r>
            <a:endParaRPr lang="zh-CN" altLang="zh-CN" sz="800" b="1">
              <a:solidFill>
                <a:schemeClr val="tx1"/>
              </a:solidFill>
              <a:sym typeface="+mn-ea"/>
            </a:endParaRPr>
          </a:p>
          <a:p>
            <a:pPr algn="l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800" b="1">
                <a:solidFill>
                  <a:schemeClr val="tx1"/>
                </a:solidFill>
                <a:sym typeface="+mn-ea"/>
              </a:rPr>
              <a:t>VEM-S-1D</a:t>
            </a:r>
            <a:r>
              <a:rPr lang="zh-CN" altLang="en-US" sz="800" b="1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800" b="1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800" b="1">
                <a:solidFill>
                  <a:schemeClr val="tx1"/>
                </a:solidFill>
                <a:sym typeface="+mn-ea"/>
              </a:rPr>
              <a:t>台</a:t>
            </a:r>
            <a:r>
              <a:rPr lang="zh-CN" sz="800" b="1">
                <a:solidFill>
                  <a:schemeClr val="tx1"/>
                </a:solidFill>
                <a:sym typeface="+mn-ea"/>
              </a:rPr>
              <a:t>）</a:t>
            </a:r>
            <a:endParaRPr lang="zh-CN" altLang="en-US" sz="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6" name="对角圆角矩形 45"/>
          <p:cNvSpPr/>
          <p:nvPr/>
        </p:nvSpPr>
        <p:spPr>
          <a:xfrm>
            <a:off x="969010" y="5102225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AutoShape 54"/>
          <p:cNvSpPr/>
          <p:nvPr/>
        </p:nvSpPr>
        <p:spPr>
          <a:xfrm>
            <a:off x="1399540" y="4996815"/>
            <a:ext cx="1061085" cy="372745"/>
          </a:xfrm>
          <a:prstGeom prst="borderCallout2">
            <a:avLst>
              <a:gd name="adj1" fmla="val 52582"/>
              <a:gd name="adj2" fmla="val 1193"/>
              <a:gd name="adj3" fmla="val 48591"/>
              <a:gd name="adj4" fmla="val -10243"/>
              <a:gd name="adj5" fmla="val 39906"/>
              <a:gd name="adj6" fmla="val -35703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l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800" b="1">
                <a:solidFill>
                  <a:schemeClr val="tx1"/>
                </a:solidFill>
                <a:sym typeface="+mn-ea"/>
              </a:rPr>
              <a:t>       </a:t>
            </a:r>
            <a:r>
              <a:rPr lang="zh-CN" altLang="zh-CN" sz="800" b="1">
                <a:solidFill>
                  <a:schemeClr val="tx1"/>
                </a:solidFill>
                <a:sym typeface="+mn-ea"/>
              </a:rPr>
              <a:t>自助设备</a:t>
            </a:r>
            <a:endParaRPr lang="zh-CN" altLang="zh-CN" sz="800" b="1">
              <a:solidFill>
                <a:schemeClr val="tx1"/>
              </a:solidFill>
              <a:sym typeface="+mn-ea"/>
            </a:endParaRPr>
          </a:p>
          <a:p>
            <a:pPr algn="l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800" b="1">
                <a:solidFill>
                  <a:schemeClr val="tx1"/>
                </a:solidFill>
                <a:sym typeface="+mn-ea"/>
              </a:rPr>
              <a:t>VEM-S-1D</a:t>
            </a:r>
            <a:r>
              <a:rPr lang="zh-CN" altLang="en-US" sz="800" b="1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800" b="1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800" b="1">
                <a:solidFill>
                  <a:schemeClr val="tx1"/>
                </a:solidFill>
                <a:sym typeface="+mn-ea"/>
              </a:rPr>
              <a:t>台</a:t>
            </a:r>
            <a:r>
              <a:rPr lang="zh-CN" sz="800" b="1">
                <a:solidFill>
                  <a:schemeClr val="tx1"/>
                </a:solidFill>
                <a:sym typeface="+mn-ea"/>
              </a:rPr>
              <a:t>）</a:t>
            </a:r>
            <a:endParaRPr lang="zh-CN" altLang="en-US" sz="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8" name="AutoShape 54"/>
          <p:cNvSpPr/>
          <p:nvPr/>
        </p:nvSpPr>
        <p:spPr>
          <a:xfrm>
            <a:off x="6606540" y="2545715"/>
            <a:ext cx="1188085" cy="365760"/>
          </a:xfrm>
          <a:prstGeom prst="borderCallout2">
            <a:avLst>
              <a:gd name="adj1" fmla="val 52582"/>
              <a:gd name="adj2" fmla="val 100835"/>
              <a:gd name="adj3" fmla="val 52112"/>
              <a:gd name="adj4" fmla="val 112418"/>
              <a:gd name="adj5" fmla="val 251562"/>
              <a:gd name="adj6" fmla="val 120844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l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800" b="1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sz="800" b="1">
                <a:solidFill>
                  <a:schemeClr val="tx1"/>
                </a:solidFill>
                <a:sym typeface="+mn-ea"/>
              </a:rPr>
              <a:t>自助设备</a:t>
            </a:r>
            <a:endParaRPr lang="zh-CN" altLang="zh-CN" sz="800" b="1">
              <a:solidFill>
                <a:schemeClr val="tx1"/>
              </a:solidFill>
              <a:sym typeface="+mn-ea"/>
            </a:endParaRPr>
          </a:p>
          <a:p>
            <a:pPr algn="l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800" b="1">
                <a:solidFill>
                  <a:schemeClr val="tx1"/>
                </a:solidFill>
                <a:sym typeface="+mn-ea"/>
              </a:rPr>
              <a:t>VEM-S-1D</a:t>
            </a:r>
            <a:r>
              <a:rPr lang="zh-CN" altLang="en-US" sz="800" b="1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800" b="1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800" b="1">
                <a:solidFill>
                  <a:schemeClr val="tx1"/>
                </a:solidFill>
                <a:sym typeface="+mn-ea"/>
              </a:rPr>
              <a:t>台</a:t>
            </a:r>
            <a:r>
              <a:rPr lang="zh-CN" sz="800" b="1">
                <a:solidFill>
                  <a:schemeClr val="tx1"/>
                </a:solidFill>
                <a:sym typeface="+mn-ea"/>
              </a:rPr>
              <a:t>）</a:t>
            </a:r>
            <a:endParaRPr lang="zh-CN" altLang="en-US" sz="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endParaRPr lang="zh-CN" altLang="en-US" sz="8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1" name="AutoShape 54"/>
          <p:cNvSpPr/>
          <p:nvPr/>
        </p:nvSpPr>
        <p:spPr>
          <a:xfrm>
            <a:off x="10300970" y="4371975"/>
            <a:ext cx="1349375" cy="270510"/>
          </a:xfrm>
          <a:prstGeom prst="borderCallout2">
            <a:avLst>
              <a:gd name="adj1" fmla="val 48356"/>
              <a:gd name="adj2" fmla="val 2038"/>
              <a:gd name="adj3" fmla="val 48591"/>
              <a:gd name="adj4" fmla="val -6364"/>
              <a:gd name="adj5" fmla="val -202112"/>
              <a:gd name="adj6" fmla="val -8652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l" eaLnBrk="0" hangingPunct="0">
              <a:lnSpc>
                <a:spcPct val="6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800" b="1">
                <a:solidFill>
                  <a:schemeClr val="tx1"/>
                </a:solidFill>
                <a:sym typeface="+mn-ea"/>
              </a:rPr>
              <a:t>  </a:t>
            </a:r>
            <a:r>
              <a:rPr lang="en-US" altLang="zh-CN" sz="800" b="1">
                <a:sym typeface="+mn-ea"/>
              </a:rPr>
              <a:t> </a:t>
            </a:r>
            <a:r>
              <a:rPr lang="zh-CN" altLang="en-US" sz="800" b="1">
                <a:sym typeface="+mn-ea"/>
              </a:rPr>
              <a:t>自助设备</a:t>
            </a:r>
            <a:endParaRPr lang="zh-CN" altLang="zh-CN" sz="800" b="1">
              <a:solidFill>
                <a:schemeClr val="tx1"/>
              </a:solidFill>
              <a:sym typeface="+mn-ea"/>
            </a:endParaRPr>
          </a:p>
          <a:p>
            <a:pPr algn="l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800" b="1">
                <a:solidFill>
                  <a:schemeClr val="tx1"/>
                </a:solidFill>
                <a:sym typeface="+mn-ea"/>
              </a:rPr>
              <a:t>VEM-S-1D</a:t>
            </a:r>
            <a:r>
              <a:rPr lang="zh-CN" altLang="en-US" sz="800" b="1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800" b="1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800" b="1">
                <a:solidFill>
                  <a:schemeClr val="tx1"/>
                </a:solidFill>
                <a:sym typeface="+mn-ea"/>
              </a:rPr>
              <a:t>台</a:t>
            </a:r>
            <a:r>
              <a:rPr lang="zh-CN" sz="800" b="1">
                <a:solidFill>
                  <a:schemeClr val="tx1"/>
                </a:solidFill>
                <a:sym typeface="+mn-ea"/>
              </a:rPr>
              <a:t>）</a:t>
            </a:r>
            <a:endParaRPr lang="zh-CN" altLang="en-US" sz="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5" name="对角圆角矩形 104"/>
          <p:cNvSpPr/>
          <p:nvPr/>
        </p:nvSpPr>
        <p:spPr>
          <a:xfrm>
            <a:off x="11049523" y="2620645"/>
            <a:ext cx="72000" cy="72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 rot="16200000">
            <a:off x="3449955" y="-1851025"/>
            <a:ext cx="5292725" cy="1180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62" name="Rectangle 3"/>
          <p:cNvSpPr txBox="1"/>
          <p:nvPr/>
        </p:nvSpPr>
        <p:spPr>
          <a:xfrm>
            <a:off x="4748213" y="549275"/>
            <a:ext cx="3116262" cy="3460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28001" tIns="64001" rIns="128001" bIns="64001" anchor="ctr"/>
          <a:lstStyle/>
          <a:p>
            <a:pPr lvl="0" algn="ctr" eaLnBrk="1" hangingPunct="1"/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</a:rPr>
              <a:t>T2</a:t>
            </a: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到达厅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5710" y="2033270"/>
            <a:ext cx="568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38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71805" y="6087745"/>
            <a:ext cx="471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41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6470650" y="2102485"/>
            <a:ext cx="624840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32</a:t>
            </a:r>
            <a:endParaRPr lang="en-US" altLang="zh-CN"/>
          </a:p>
          <a:p>
            <a:r>
              <a:rPr lang="en-US" altLang="zh-CN"/>
              <a:t>33</a:t>
            </a:r>
            <a:endParaRPr lang="en-US" altLang="zh-CN"/>
          </a:p>
          <a:p>
            <a:endParaRPr lang="en-US" altLang="zh-CN"/>
          </a:p>
        </p:txBody>
      </p:sp>
      <p:sp>
        <p:nvSpPr>
          <p:cNvPr id="18" name="对角圆角矩形 17"/>
          <p:cNvSpPr/>
          <p:nvPr/>
        </p:nvSpPr>
        <p:spPr>
          <a:xfrm>
            <a:off x="8750300" y="4624070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H="1" flipV="1">
            <a:off x="9372600" y="4213225"/>
            <a:ext cx="291465" cy="2635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2512695" y="4587875"/>
            <a:ext cx="514350" cy="54165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580880" y="4338320"/>
            <a:ext cx="118046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空港食府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207260" y="5060315"/>
            <a:ext cx="763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MC</a:t>
            </a:r>
            <a:endParaRPr lang="en-US" altLang="zh-CN"/>
          </a:p>
        </p:txBody>
      </p:sp>
      <p:sp>
        <p:nvSpPr>
          <p:cNvPr id="35" name="矩形 34"/>
          <p:cNvSpPr/>
          <p:nvPr/>
        </p:nvSpPr>
        <p:spPr>
          <a:xfrm>
            <a:off x="6350635" y="5823585"/>
            <a:ext cx="1369695" cy="4387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800" b="1">
                <a:solidFill>
                  <a:schemeClr val="tx1"/>
                </a:solidFill>
                <a:sym typeface="+mn-ea"/>
              </a:rPr>
              <a:t>   </a:t>
            </a:r>
            <a:r>
              <a:rPr lang="zh-CN" altLang="zh-CN" sz="800" b="1">
                <a:solidFill>
                  <a:schemeClr val="tx1"/>
                </a:solidFill>
                <a:sym typeface="+mn-ea"/>
              </a:rPr>
              <a:t>自助设备</a:t>
            </a:r>
            <a:endParaRPr lang="zh-CN" altLang="zh-CN" sz="800" b="1">
              <a:solidFill>
                <a:schemeClr val="tx1"/>
              </a:solidFill>
              <a:sym typeface="+mn-ea"/>
            </a:endParaRPr>
          </a:p>
          <a:p>
            <a:pPr algn="l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800" b="1">
                <a:solidFill>
                  <a:schemeClr val="tx1"/>
                </a:solidFill>
                <a:sym typeface="+mn-ea"/>
              </a:rPr>
              <a:t>  VEM-S-1D（1台）</a:t>
            </a:r>
            <a:endParaRPr lang="zh-CN" altLang="en-US" sz="800" b="1">
              <a:solidFill>
                <a:schemeClr val="tx1"/>
              </a:solidFill>
              <a:sym typeface="+mn-ea"/>
            </a:endParaRPr>
          </a:p>
          <a:p>
            <a:pPr algn="l" eaLnBrk="0" hangingPunct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800" b="1">
                <a:solidFill>
                  <a:schemeClr val="tx1"/>
                </a:solidFill>
                <a:sym typeface="+mn-ea"/>
              </a:rPr>
              <a:t>   4号门旁</a:t>
            </a:r>
            <a:endParaRPr lang="zh-CN" altLang="en-US" sz="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30" name="对角圆角矩形 29"/>
          <p:cNvSpPr/>
          <p:nvPr/>
        </p:nvSpPr>
        <p:spPr>
          <a:xfrm>
            <a:off x="7095490" y="4704080"/>
            <a:ext cx="72000" cy="72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7039610" y="4753610"/>
            <a:ext cx="58420" cy="1069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对角圆角矩形 31"/>
          <p:cNvSpPr/>
          <p:nvPr/>
        </p:nvSpPr>
        <p:spPr>
          <a:xfrm>
            <a:off x="8587740" y="4624070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WPS 演示</Application>
  <PresentationFormat>宽屏</PresentationFormat>
  <Paragraphs>70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黑体</vt:lpstr>
      <vt:lpstr>微软雅黑</vt:lpstr>
      <vt:lpstr>Arial Unicode MS</vt:lpstr>
      <vt:lpstr>Arial Black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周小琳</dc:creator>
  <cp:lastModifiedBy>周小琳</cp:lastModifiedBy>
  <cp:revision>9</cp:revision>
  <dcterms:created xsi:type="dcterms:W3CDTF">2019-09-19T02:01:00Z</dcterms:created>
  <dcterms:modified xsi:type="dcterms:W3CDTF">2022-08-25T03:20:32Z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