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1734" r:id="rId3"/>
    <p:sldId id="1720" r:id="rId5"/>
    <p:sldId id="1729" r:id="rId6"/>
    <p:sldId id="1730" r:id="rId7"/>
    <p:sldId id="173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52"/>
      </p:cViewPr>
      <p:guideLst>
        <p:guide orient="horz" pos="254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2164080" y="5326380"/>
            <a:ext cx="135890" cy="3016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69" name="AutoShape 154"/>
          <p:cNvSpPr/>
          <p:nvPr/>
        </p:nvSpPr>
        <p:spPr>
          <a:xfrm>
            <a:off x="26035" y="5728970"/>
            <a:ext cx="1934845" cy="436245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0"/>
          <a:lstStyle/>
          <a:p>
            <a:pPr algn="ctr" defTabSz="1276350"/>
            <a:r>
              <a:rPr lang="zh-CN" altLang="en-US" sz="10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书刊复合</a:t>
            </a:r>
            <a:endParaRPr lang="zh-CN" altLang="en-US" sz="10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 defTabSz="1276350"/>
            <a:r>
              <a:rPr lang="en-US" altLang="zh-CN" sz="10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DEP-R-35E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（40</a:t>
            </a:r>
            <a:r>
              <a:rPr lang="en-US" altLang="zh-CN" sz="10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m</a:t>
            </a:r>
            <a:r>
              <a:rPr lang="en-US" altLang="zh-CN" sz="1000" baseline="300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en-US" altLang="zh-CN" sz="10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  <a:endParaRPr lang="en-US" altLang="zh-CN" sz="10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9" name="直接箭头连接符 8"/>
          <p:cNvCxnSpPr>
            <a:stCxn id="17469" idx="3"/>
            <a:endCxn id="8" idx="2"/>
          </p:cNvCxnSpPr>
          <p:nvPr/>
        </p:nvCxnSpPr>
        <p:spPr>
          <a:xfrm flipV="1">
            <a:off x="1960880" y="5628005"/>
            <a:ext cx="271145" cy="319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dirty="0">
                <a:sym typeface="+mn-ea"/>
              </a:rPr>
              <a:t>锦庭逸市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39" name="圆角矩形 4"/>
          <p:cNvSpPr/>
          <p:nvPr/>
        </p:nvSpPr>
        <p:spPr>
          <a:xfrm>
            <a:off x="739593" y="4295140"/>
            <a:ext cx="247650" cy="40894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7"/>
          <p:cNvSpPr/>
          <p:nvPr/>
        </p:nvSpPr>
        <p:spPr>
          <a:xfrm>
            <a:off x="293370" y="4969192"/>
            <a:ext cx="1491615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书刊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F-R-7D（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120</a:t>
            </a: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baseline="30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1" name="直接箭头连接符 40"/>
          <p:cNvCxnSpPr>
            <a:stCxn id="40" idx="0"/>
            <a:endCxn id="39" idx="2"/>
          </p:cNvCxnSpPr>
          <p:nvPr/>
        </p:nvCxnSpPr>
        <p:spPr>
          <a:xfrm flipH="1" flipV="1">
            <a:off x="863418" y="4704080"/>
            <a:ext cx="175760" cy="26511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448425" y="2185035"/>
            <a:ext cx="1905000" cy="2315210"/>
            <a:chOff x="11850" y="6764"/>
            <a:chExt cx="3000" cy="3646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50" y="6764"/>
              <a:ext cx="3000" cy="3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文本框 44"/>
            <p:cNvSpPr txBox="1"/>
            <p:nvPr/>
          </p:nvSpPr>
          <p:spPr>
            <a:xfrm>
              <a:off x="11850" y="6764"/>
              <a:ext cx="1858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F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46" name="圆角矩形 28"/>
          <p:cNvSpPr/>
          <p:nvPr/>
        </p:nvSpPr>
        <p:spPr>
          <a:xfrm>
            <a:off x="7216775" y="3205480"/>
            <a:ext cx="293370" cy="32575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29"/>
          <p:cNvSpPr/>
          <p:nvPr/>
        </p:nvSpPr>
        <p:spPr>
          <a:xfrm>
            <a:off x="7366000" y="2461260"/>
            <a:ext cx="1767205" cy="3549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书刊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R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</a:t>
            </a: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baseline="30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4" name="直接箭头连接符 53"/>
          <p:cNvCxnSpPr>
            <a:stCxn id="52" idx="1"/>
            <a:endCxn id="46" idx="0"/>
          </p:cNvCxnSpPr>
          <p:nvPr/>
        </p:nvCxnSpPr>
        <p:spPr>
          <a:xfrm flipH="1">
            <a:off x="7363460" y="2639060"/>
            <a:ext cx="2540" cy="5664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41" name="圆角矩形 37"/>
          <p:cNvSpPr/>
          <p:nvPr/>
        </p:nvSpPr>
        <p:spPr>
          <a:xfrm>
            <a:off x="1905000" y="2630170"/>
            <a:ext cx="370840" cy="2012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solidFill>
                  <a:schemeClr val="tx1"/>
                </a:solidFill>
                <a:sym typeface="+mn-ea"/>
              </a:rPr>
              <a:t>11D</a:t>
            </a:r>
            <a:endParaRPr lang="en-US" altLang="zh-CN" sz="600">
              <a:solidFill>
                <a:schemeClr val="tx1"/>
              </a:solidFill>
              <a:sym typeface="+mn-ea"/>
            </a:endParaRPr>
          </a:p>
        </p:txBody>
      </p:sp>
      <p:sp>
        <p:nvSpPr>
          <p:cNvPr id="42" name="圆角矩形 38"/>
          <p:cNvSpPr/>
          <p:nvPr/>
        </p:nvSpPr>
        <p:spPr>
          <a:xfrm>
            <a:off x="3061970" y="2529205"/>
            <a:ext cx="1491615" cy="3365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书刊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42m</a:t>
            </a:r>
            <a:r>
              <a:rPr lang="en-US" altLang="zh-CN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3" name="直接箭头连接符 42"/>
          <p:cNvCxnSpPr>
            <a:stCxn id="42" idx="1"/>
            <a:endCxn id="41" idx="3"/>
          </p:cNvCxnSpPr>
          <p:nvPr/>
        </p:nvCxnSpPr>
        <p:spPr>
          <a:xfrm flipH="1">
            <a:off x="2275840" y="2697480"/>
            <a:ext cx="786130" cy="336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676775" y="176530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E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570355" y="4407535"/>
            <a:ext cx="448310" cy="2476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圆角矩形 17"/>
          <p:cNvSpPr/>
          <p:nvPr/>
        </p:nvSpPr>
        <p:spPr>
          <a:xfrm>
            <a:off x="2018665" y="4383405"/>
            <a:ext cx="238125" cy="9715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41"/>
          <p:cNvSpPr/>
          <p:nvPr/>
        </p:nvSpPr>
        <p:spPr>
          <a:xfrm>
            <a:off x="78740" y="4255135"/>
            <a:ext cx="1491615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书刊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E-R-14D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33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76200"/>
            <a:ext cx="3451225" cy="66967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D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25" name="圆角矩形 7"/>
          <p:cNvSpPr/>
          <p:nvPr/>
        </p:nvSpPr>
        <p:spPr>
          <a:xfrm>
            <a:off x="1510030" y="4364355"/>
            <a:ext cx="254000" cy="165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6" name="圆角矩形 10"/>
          <p:cNvSpPr/>
          <p:nvPr/>
        </p:nvSpPr>
        <p:spPr>
          <a:xfrm>
            <a:off x="3476625" y="3091180"/>
            <a:ext cx="1491615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书刊</a:t>
            </a:r>
            <a:endParaRPr lang="zh-CN" altLang="en-US" sz="1000">
              <a:solidFill>
                <a:sysClr val="windowText" lastClr="0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</a:t>
            </a:r>
            <a:r>
              <a:rPr lang="zh-CN" altLang="en-US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65</a:t>
            </a:r>
            <a:r>
              <a:rPr lang="zh-CN" altLang="en-US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ysClr val="windowText" lastClr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ysClr val="windowText" lastClr="0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7" name="直接箭头连接符 26"/>
          <p:cNvCxnSpPr>
            <a:stCxn id="26" idx="1"/>
            <a:endCxn id="25" idx="3"/>
          </p:cNvCxnSpPr>
          <p:nvPr/>
        </p:nvCxnSpPr>
        <p:spPr>
          <a:xfrm flipH="1">
            <a:off x="1764030" y="3243580"/>
            <a:ext cx="1712595" cy="12033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宽屏</PresentationFormat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黑体</vt:lpstr>
      <vt:lpstr>Times New Roman</vt:lpstr>
      <vt:lpstr>微软雅黑 Light</vt:lpstr>
      <vt:lpstr>Arial Unicode MS</vt:lpstr>
      <vt:lpstr>仿宋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李星泽</cp:lastModifiedBy>
  <cp:revision>353</cp:revision>
  <dcterms:created xsi:type="dcterms:W3CDTF">2021-06-29T12:38:00Z</dcterms:created>
  <dcterms:modified xsi:type="dcterms:W3CDTF">2023-04-21T03:12:50Z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