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仝德志" initials="仝德志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180" y="1405890"/>
            <a:ext cx="11950065" cy="5386070"/>
          </a:xfrm>
          <a:prstGeom prst="rect">
            <a:avLst/>
          </a:prstGeom>
        </p:spPr>
      </p:pic>
      <p:sp>
        <p:nvSpPr>
          <p:cNvPr id="49" name="文本框 48"/>
          <p:cNvSpPr txBox="1"/>
          <p:nvPr/>
        </p:nvSpPr>
        <p:spPr>
          <a:xfrm>
            <a:off x="952500" y="264795"/>
            <a:ext cx="2524125" cy="5835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锦色宴语</a:t>
            </a:r>
            <a:endParaRPr lang="zh-CN" sz="3200">
              <a:latin typeface="微软雅黑" panose="020B0503020204020204" charset="-122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8" name="斜纹 57"/>
          <p:cNvSpPr/>
          <p:nvPr/>
        </p:nvSpPr>
        <p:spPr>
          <a:xfrm rot="16200000" flipV="1">
            <a:off x="9351645" y="2505710"/>
            <a:ext cx="1888490" cy="1760220"/>
          </a:xfrm>
          <a:prstGeom prst="diagStripe">
            <a:avLst>
              <a:gd name="adj" fmla="val 5944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9" name="圆角矩形 58"/>
          <p:cNvSpPr/>
          <p:nvPr/>
        </p:nvSpPr>
        <p:spPr>
          <a:xfrm>
            <a:off x="8821420" y="2838450"/>
            <a:ext cx="1491615" cy="3048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ctr">
              <a:buNone/>
            </a:pPr>
            <a:r>
              <a:rPr lang="zh-CN" altLang="en-US" sz="100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西式快餐</a:t>
            </a:r>
            <a:endParaRPr lang="zh-CN" altLang="en-US" sz="100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indent="0" algn="ctr">
              <a:buNone/>
            </a:pPr>
            <a:r>
              <a:rPr lang="en-US" sz="100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D</a:t>
            </a:r>
            <a:r>
              <a:rPr sz="100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-F-1D</a:t>
            </a:r>
            <a:r>
              <a:rPr lang="zh-CN" sz="100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（</a:t>
            </a:r>
            <a:r>
              <a:rPr lang="en-US" sz="100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469m</a:t>
            </a:r>
            <a:r>
              <a:rPr lang="en-US" sz="1000" baseline="3000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2</a:t>
            </a:r>
            <a:r>
              <a:rPr sz="100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）</a:t>
            </a:r>
            <a:endParaRPr sz="100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cxnSp>
        <p:nvCxnSpPr>
          <p:cNvPr id="60" name="直接箭头连接符 59"/>
          <p:cNvCxnSpPr>
            <a:stCxn id="59" idx="2"/>
          </p:cNvCxnSpPr>
          <p:nvPr/>
        </p:nvCxnSpPr>
        <p:spPr>
          <a:xfrm>
            <a:off x="9567545" y="3143250"/>
            <a:ext cx="879475" cy="327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本框 60"/>
          <p:cNvSpPr txBox="1"/>
          <p:nvPr/>
        </p:nvSpPr>
        <p:spPr>
          <a:xfrm>
            <a:off x="5424805" y="3507740"/>
            <a:ext cx="1179830" cy="2755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ctr"/>
            <a:r>
              <a:rPr lang="en-US" altLang="zh-CN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DE</a:t>
            </a:r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连廊</a:t>
            </a:r>
            <a:endParaRPr lang="zh-CN" altLang="en-US" sz="1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9483725" y="1130300"/>
            <a:ext cx="1179830" cy="2755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ctr"/>
            <a:r>
              <a:rPr lang="en-US" altLang="zh-CN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D</a:t>
            </a:r>
            <a:r>
              <a:rPr lang="zh-CN" altLang="en-US" sz="1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指廊</a:t>
            </a:r>
            <a:endParaRPr lang="zh-CN" altLang="en-US" sz="1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69015" y="2476500"/>
            <a:ext cx="825500" cy="421640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单圆角矩形 4"/>
          <p:cNvSpPr/>
          <p:nvPr/>
        </p:nvSpPr>
        <p:spPr>
          <a:xfrm>
            <a:off x="9621520" y="4333240"/>
            <a:ext cx="581660" cy="365760"/>
          </a:xfrm>
          <a:prstGeom prst="round1Rect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WPS 演示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Times New Roman</vt:lpstr>
      <vt:lpstr>微软雅黑 Light</vt:lpstr>
      <vt:lpstr>Arial Unicode MS</vt:lpstr>
      <vt:lpstr>Arial Black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李星泽</dc:creator>
  <cp:lastModifiedBy>李星泽</cp:lastModifiedBy>
  <cp:revision>7</cp:revision>
  <dcterms:created xsi:type="dcterms:W3CDTF">2019-09-19T02:01:00Z</dcterms:created>
  <dcterms:modified xsi:type="dcterms:W3CDTF">2023-03-10T07:55:20Z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2052-11.8.6.9023</vt:lpwstr>
  </property>
</Properties>
</file>