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1712" r:id="rId3"/>
    <p:sldId id="1714" r:id="rId5"/>
    <p:sldId id="1719" r:id="rId6"/>
    <p:sldId id="1720" r:id="rId7"/>
    <p:sldId id="1729" r:id="rId8"/>
    <p:sldId id="1730" r:id="rId9"/>
    <p:sldId id="1731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988" y="276"/>
      </p:cViewPr>
      <p:guideLst>
        <p:guide orient="horz" pos="254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7507605" y="5108575"/>
            <a:ext cx="1510665" cy="4508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茶叶专卖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DEP-R-2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7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80m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7734300" y="4837430"/>
            <a:ext cx="169545" cy="267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7524750" y="4672965"/>
            <a:ext cx="285115" cy="16891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H="1">
            <a:off x="8009890" y="4656455"/>
            <a:ext cx="222250" cy="12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锦庭逸市</a:t>
            </a:r>
            <a:endParaRPr lang="zh-CN" altLang="en-US" dirty="0"/>
          </a:p>
        </p:txBody>
      </p:sp>
      <p:sp>
        <p:nvSpPr>
          <p:cNvPr id="2" name="圆角矩形 29"/>
          <p:cNvSpPr/>
          <p:nvPr/>
        </p:nvSpPr>
        <p:spPr>
          <a:xfrm>
            <a:off x="7507605" y="4499610"/>
            <a:ext cx="302260" cy="16891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34"/>
          <p:cNvSpPr/>
          <p:nvPr/>
        </p:nvSpPr>
        <p:spPr>
          <a:xfrm>
            <a:off x="6015990" y="3806825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烟草专卖</a:t>
            </a:r>
            <a:endParaRPr lang="zh-CN" altLang="en-US" sz="1000" b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indent="0" algn="ctr">
              <a:buNone/>
            </a:pPr>
            <a:r>
              <a:rPr 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DEP-R-53D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81m</a:t>
            </a:r>
            <a:r>
              <a:rPr lang="en-US" altLang="zh-CN" sz="1000" baseline="30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/>
          </a:p>
        </p:txBody>
      </p:sp>
      <p:cxnSp>
        <p:nvCxnSpPr>
          <p:cNvPr id="22" name="直接箭头连接符 21"/>
          <p:cNvCxnSpPr>
            <a:stCxn id="21" idx="2"/>
            <a:endCxn id="2" idx="1"/>
          </p:cNvCxnSpPr>
          <p:nvPr/>
        </p:nvCxnSpPr>
        <p:spPr>
          <a:xfrm>
            <a:off x="6762115" y="4111625"/>
            <a:ext cx="745490" cy="472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12775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出发大厅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7918450" y="3779520"/>
            <a:ext cx="311785" cy="26162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738620" y="4169410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品牌酒类专卖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DEP-R-9D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101m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6" name="直接箭头连接符 25"/>
          <p:cNvCxnSpPr>
            <a:endCxn id="20" idx="2"/>
          </p:cNvCxnSpPr>
          <p:nvPr/>
        </p:nvCxnSpPr>
        <p:spPr>
          <a:xfrm flipV="1">
            <a:off x="7809230" y="4041140"/>
            <a:ext cx="265430" cy="125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11295380" y="3779520"/>
            <a:ext cx="279400" cy="26162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0523855" y="4474210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便利店</a:t>
            </a:r>
            <a:endParaRPr lang="zh-CN" altLang="en-US" sz="100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DEP-R-34D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86m</a:t>
            </a:r>
            <a:r>
              <a:rPr lang="en-US" altLang="zh-CN" sz="1000" baseline="30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/>
          </a:p>
        </p:txBody>
      </p:sp>
      <p:cxnSp>
        <p:nvCxnSpPr>
          <p:cNvPr id="40" name="直接箭头连接符 39"/>
          <p:cNvCxnSpPr>
            <a:stCxn id="32" idx="0"/>
            <a:endCxn id="31" idx="2"/>
          </p:cNvCxnSpPr>
          <p:nvPr/>
        </p:nvCxnSpPr>
        <p:spPr>
          <a:xfrm flipV="1">
            <a:off x="11269980" y="4041140"/>
            <a:ext cx="165100" cy="433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8061325" y="3604260"/>
            <a:ext cx="913130" cy="17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锦色宴语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6337935" y="4458970"/>
            <a:ext cx="807720" cy="68643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996305" y="3925570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DE-R-5D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195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4" name="直接箭头连接符 43"/>
          <p:cNvCxnSpPr>
            <a:stCxn id="31" idx="2"/>
            <a:endCxn id="10" idx="0"/>
          </p:cNvCxnSpPr>
          <p:nvPr/>
        </p:nvCxnSpPr>
        <p:spPr>
          <a:xfrm flipH="1">
            <a:off x="6741795" y="4230370"/>
            <a:ext cx="63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5424805" y="3507740"/>
            <a:ext cx="1179830" cy="2755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DE</a:t>
            </a:r>
            <a:r>
              <a:rPr lang="zh-CN" altLang="en-US">
                <a:sym typeface="+mn-ea"/>
              </a:rPr>
              <a:t>连廊</a:t>
            </a:r>
            <a:endParaRPr lang="zh-CN" altLang="en-US"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83725" y="1130300"/>
            <a:ext cx="1179830" cy="2755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F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34" name="圆角矩形 14"/>
          <p:cNvSpPr/>
          <p:nvPr/>
        </p:nvSpPr>
        <p:spPr>
          <a:xfrm>
            <a:off x="1266825" y="3843020"/>
            <a:ext cx="24765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15"/>
          <p:cNvSpPr/>
          <p:nvPr/>
        </p:nvSpPr>
        <p:spPr>
          <a:xfrm>
            <a:off x="4116705" y="3662045"/>
            <a:ext cx="1491615" cy="291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单品牌特产</a:t>
            </a:r>
            <a:endParaRPr lang="en-US" altLang="zh-CN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18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36" idx="1"/>
            <a:endCxn id="34" idx="3"/>
          </p:cNvCxnSpPr>
          <p:nvPr/>
        </p:nvCxnSpPr>
        <p:spPr>
          <a:xfrm flipH="1">
            <a:off x="1514475" y="3808095"/>
            <a:ext cx="2602230" cy="730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2345871" y="282575"/>
            <a:ext cx="627199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1895475" y="3720465"/>
            <a:ext cx="381000" cy="22733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solidFill>
                  <a:schemeClr val="tx1"/>
                </a:solidFill>
              </a:rPr>
              <a:t>7D</a:t>
            </a:r>
            <a:endParaRPr lang="en-US" altLang="zh-CN" sz="80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329305" y="6100445"/>
            <a:ext cx="1491615" cy="291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单品牌特产</a:t>
            </a:r>
            <a:endParaRPr lang="en-US" altLang="zh-CN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60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0" name="直接箭头连接符 29"/>
          <p:cNvCxnSpPr>
            <a:stCxn id="29" idx="1"/>
            <a:endCxn id="25" idx="2"/>
          </p:cNvCxnSpPr>
          <p:nvPr/>
        </p:nvCxnSpPr>
        <p:spPr>
          <a:xfrm flipH="1" flipV="1">
            <a:off x="2085975" y="3947795"/>
            <a:ext cx="1243330" cy="22987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676775" y="176530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E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019300" y="3014345"/>
            <a:ext cx="24765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676775" y="2907030"/>
            <a:ext cx="1491615" cy="291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烟草专卖</a:t>
            </a:r>
            <a:endParaRPr lang="en-US" altLang="zh-CN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E-R-18D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36085" y="3469005"/>
            <a:ext cx="2523490" cy="78549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E-R-15D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105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打包标段含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E-R-16D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15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LM-R-2D（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47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）/ER-R-2D（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30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），共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197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endParaRPr lang="en-US" altLang="zh-CN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0" name="直接箭头连接符 19"/>
          <p:cNvCxnSpPr>
            <a:stCxn id="13" idx="1"/>
            <a:endCxn id="50" idx="2"/>
          </p:cNvCxnSpPr>
          <p:nvPr/>
        </p:nvCxnSpPr>
        <p:spPr>
          <a:xfrm flipH="1">
            <a:off x="2242820" y="3862070"/>
            <a:ext cx="1993265" cy="3371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6" idx="1"/>
            <a:endCxn id="5" idx="3"/>
          </p:cNvCxnSpPr>
          <p:nvPr/>
        </p:nvCxnSpPr>
        <p:spPr>
          <a:xfrm flipH="1" flipV="1">
            <a:off x="2266950" y="3052445"/>
            <a:ext cx="240982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8400415" y="760095"/>
            <a:ext cx="2830830" cy="2589530"/>
            <a:chOff x="13229" y="1197"/>
            <a:chExt cx="4458" cy="407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29" y="1197"/>
              <a:ext cx="4458" cy="40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文本框 51"/>
            <p:cNvSpPr txBox="1"/>
            <p:nvPr/>
          </p:nvSpPr>
          <p:spPr>
            <a:xfrm>
              <a:off x="13229" y="1197"/>
              <a:ext cx="2992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E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指廊下夹层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9862185" y="2628265"/>
            <a:ext cx="166370" cy="22034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8876665" y="3710305"/>
            <a:ext cx="2108200" cy="2853690"/>
            <a:chOff x="13979" y="5843"/>
            <a:chExt cx="3320" cy="449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9" y="5845"/>
              <a:ext cx="3320" cy="44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文本框 34"/>
            <p:cNvSpPr txBox="1"/>
            <p:nvPr/>
          </p:nvSpPr>
          <p:spPr>
            <a:xfrm>
              <a:off x="13979" y="5843"/>
              <a:ext cx="2451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E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30" name="直接箭头连接符 29"/>
          <p:cNvCxnSpPr>
            <a:stCxn id="13" idx="3"/>
            <a:endCxn id="29" idx="1"/>
          </p:cNvCxnSpPr>
          <p:nvPr/>
        </p:nvCxnSpPr>
        <p:spPr>
          <a:xfrm flipV="1">
            <a:off x="6759575" y="2738755"/>
            <a:ext cx="3102610" cy="11233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9745980" y="5873750"/>
            <a:ext cx="354965" cy="1905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>
            <a:stCxn id="13" idx="3"/>
            <a:endCxn id="31" idx="1"/>
          </p:cNvCxnSpPr>
          <p:nvPr/>
        </p:nvCxnSpPr>
        <p:spPr>
          <a:xfrm>
            <a:off x="6759575" y="3862070"/>
            <a:ext cx="2986405" cy="210693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任意多边形 49"/>
          <p:cNvSpPr/>
          <p:nvPr/>
        </p:nvSpPr>
        <p:spPr>
          <a:xfrm>
            <a:off x="2016760" y="3775075"/>
            <a:ext cx="226060" cy="424180"/>
          </a:xfrm>
          <a:custGeom>
            <a:avLst/>
            <a:gdLst>
              <a:gd name="connisteX0" fmla="*/ 5080 w 226060"/>
              <a:gd name="connsiteY0" fmla="*/ 0 h 424180"/>
              <a:gd name="connisteX1" fmla="*/ 226060 w 226060"/>
              <a:gd name="connsiteY1" fmla="*/ 2540 h 424180"/>
              <a:gd name="connisteX2" fmla="*/ 226060 w 226060"/>
              <a:gd name="connsiteY2" fmla="*/ 424180 h 424180"/>
              <a:gd name="connisteX3" fmla="*/ 114300 w 226060"/>
              <a:gd name="connsiteY3" fmla="*/ 424180 h 424180"/>
              <a:gd name="connisteX4" fmla="*/ 107315 w 226060"/>
              <a:gd name="connsiteY4" fmla="*/ 352425 h 424180"/>
              <a:gd name="connisteX5" fmla="*/ 107315 w 226060"/>
              <a:gd name="connsiteY5" fmla="*/ 285750 h 424180"/>
              <a:gd name="connisteX6" fmla="*/ 104775 w 226060"/>
              <a:gd name="connsiteY6" fmla="*/ 221615 h 424180"/>
              <a:gd name="connisteX7" fmla="*/ 104775 w 226060"/>
              <a:gd name="connsiteY7" fmla="*/ 212090 h 424180"/>
              <a:gd name="connisteX8" fmla="*/ 0 w 226060"/>
              <a:gd name="connsiteY8" fmla="*/ 207010 h 424180"/>
              <a:gd name="connisteX9" fmla="*/ 5080 w 226060"/>
              <a:gd name="connsiteY9" fmla="*/ 0 h 4241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226060" h="424180">
                <a:moveTo>
                  <a:pt x="5080" y="0"/>
                </a:moveTo>
                <a:lnTo>
                  <a:pt x="226060" y="2540"/>
                </a:lnTo>
                <a:lnTo>
                  <a:pt x="226060" y="424180"/>
                </a:lnTo>
                <a:lnTo>
                  <a:pt x="114300" y="424180"/>
                </a:lnTo>
                <a:lnTo>
                  <a:pt x="107315" y="352425"/>
                </a:lnTo>
                <a:lnTo>
                  <a:pt x="107315" y="285750"/>
                </a:lnTo>
                <a:lnTo>
                  <a:pt x="104775" y="221615"/>
                </a:lnTo>
                <a:lnTo>
                  <a:pt x="104775" y="212090"/>
                </a:lnTo>
                <a:lnTo>
                  <a:pt x="0" y="207010"/>
                </a:lnTo>
                <a:lnTo>
                  <a:pt x="508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2414905" y="1760220"/>
            <a:ext cx="125730" cy="1143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>
            <a:endCxn id="51" idx="2"/>
          </p:cNvCxnSpPr>
          <p:nvPr/>
        </p:nvCxnSpPr>
        <p:spPr>
          <a:xfrm flipH="1" flipV="1">
            <a:off x="2477770" y="1874520"/>
            <a:ext cx="1722755" cy="19018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76200"/>
            <a:ext cx="3451225" cy="66967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D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051050" y="5675630"/>
            <a:ext cx="254000" cy="2190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880360" y="6278880"/>
            <a:ext cx="1491615" cy="291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59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" name="直接箭头连接符 4"/>
          <p:cNvCxnSpPr>
            <a:stCxn id="16" idx="1"/>
            <a:endCxn id="3" idx="3"/>
          </p:cNvCxnSpPr>
          <p:nvPr/>
        </p:nvCxnSpPr>
        <p:spPr>
          <a:xfrm flipH="1" flipV="1">
            <a:off x="2305050" y="5785485"/>
            <a:ext cx="575310" cy="6394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solidFill>
            <a:schemeClr val="tx1"/>
          </a:solidFill>
        </a:ln>
      </a:spPr>
      <a:bodyPr rtlCol="0" anchor="ctr"/>
      <a:lstStyle>
        <a:defPPr indent="0" algn="ctr">
          <a:buNone/>
          <a:defRPr lang="zh-CN" altLang="en-US" sz="1000">
            <a:solidFill>
              <a:schemeClr val="tx1"/>
            </a:solidFill>
            <a:latin typeface="微软雅黑 Light" panose="020B0502040204020203" charset="-122"/>
            <a:ea typeface="微软雅黑 Light" panose="020B0502040204020203" charset="-122"/>
            <a:sym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WPS 演示</Application>
  <PresentationFormat>宽屏</PresentationFormat>
  <Paragraphs>55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黑体</vt:lpstr>
      <vt:lpstr>微软雅黑</vt:lpstr>
      <vt:lpstr>Times New Roman</vt:lpstr>
      <vt:lpstr>Arial Unicode MS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易延玲</cp:lastModifiedBy>
  <cp:revision>355</cp:revision>
  <dcterms:created xsi:type="dcterms:W3CDTF">2021-06-29T12:38:00Z</dcterms:created>
  <dcterms:modified xsi:type="dcterms:W3CDTF">2023-04-17T03:48:13Z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