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1714" r:id="rId2"/>
    <p:sldId id="1729" r:id="rId3"/>
    <p:sldId id="1733" r:id="rId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43">
          <p15:clr>
            <a:srgbClr val="A4A3A4"/>
          </p15:clr>
        </p15:guide>
        <p15:guide id="2" pos="377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仝德志" initials="仝德志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92D050"/>
    <a:srgbClr val="7030A0"/>
    <a:srgbClr val="B0CACA"/>
    <a:srgbClr val="C7DADE"/>
    <a:srgbClr val="D1DCDD"/>
    <a:srgbClr val="EAEEEF"/>
    <a:srgbClr val="929A9B"/>
    <a:srgbClr val="B8B8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588" y="52"/>
      </p:cViewPr>
      <p:guideLst>
        <p:guide orient="horz" pos="2543"/>
        <p:guide pos="377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9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5.xml"/><Relationship Id="rId9" Type="http://schemas.openxmlformats.org/officeDocument/2006/relationships/tags" Target="../tags/tag40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grpSp>
        <p:nvGrpSpPr>
          <p:cNvPr id="9" name="组合 8"/>
          <p:cNvGrpSpPr/>
          <p:nvPr>
            <p:custDataLst>
              <p:tags r:id="rId4"/>
            </p:custDataLst>
          </p:nvPr>
        </p:nvGrpSpPr>
        <p:grpSpPr>
          <a:xfrm>
            <a:off x="3107055" y="3950653"/>
            <a:ext cx="5977890" cy="561340"/>
            <a:chOff x="4893" y="5392"/>
            <a:chExt cx="9414" cy="884"/>
          </a:xfrm>
        </p:grpSpPr>
        <p:cxnSp>
          <p:nvCxnSpPr>
            <p:cNvPr id="10" name="直接连接符 9"/>
            <p:cNvCxnSpPr/>
            <p:nvPr>
              <p:custDataLst>
                <p:tags r:id="rId7"/>
              </p:custDataLst>
            </p:nvPr>
          </p:nvCxnSpPr>
          <p:spPr>
            <a:xfrm>
              <a:off x="4893" y="5392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8"/>
              </p:custDataLst>
            </p:nvPr>
          </p:nvCxnSpPr>
          <p:spPr>
            <a:xfrm>
              <a:off x="4893" y="6276"/>
              <a:ext cx="9414" cy="0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5"/>
            </p:custDataLst>
          </p:nvPr>
        </p:nvSpPr>
        <p:spPr>
          <a:xfrm>
            <a:off x="2921000" y="4004629"/>
            <a:ext cx="6349999" cy="448945"/>
          </a:xfrm>
        </p:spPr>
        <p:txBody>
          <a:bodyPr vert="horz" wrap="square" lIns="91440" tIns="45720" rIns="91440" bIns="45720" anchor="t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6"/>
            </p:custDataLst>
          </p:nvPr>
        </p:nvSpPr>
        <p:spPr>
          <a:xfrm>
            <a:off x="2921000" y="2346008"/>
            <a:ext cx="6350000" cy="1546226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6600" b="0" spc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4" hasCustomPrompt="1"/>
            <p:custDataLst>
              <p:tags r:id="rId4"/>
            </p:custDataLst>
          </p:nvPr>
        </p:nvSpPr>
        <p:spPr>
          <a:xfrm>
            <a:off x="3413125" y="4328161"/>
            <a:ext cx="5366385" cy="524510"/>
          </a:xfrm>
        </p:spPr>
        <p:txBody>
          <a:bodyPr vert="horz" wrap="square" lIns="91440" tIns="0" rIns="91440" bIns="45720" anchor="t" anchorCtr="0">
            <a:normAutofit/>
          </a:bodyPr>
          <a:lstStyle>
            <a:lvl1pPr marL="0" marR="0" indent="0" algn="dist" rtl="0" eaLnBrk="1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2000" b="0" spc="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22860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65000"/>
                  <a:lumOff val="35000"/>
                </a:schemeClr>
              </a:buClr>
              <a:buSzPts val="2000"/>
              <a:buFont typeface="Arial" panose="020B0604020202020204" pitchFamily="34" charset="0"/>
              <a:buNone/>
            </a:pPr>
            <a:r>
              <a:rPr lang="zh-CN" altLang="en-US" dirty="0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5"/>
            </p:custDataLst>
          </p:nvPr>
        </p:nvSpPr>
        <p:spPr>
          <a:xfrm>
            <a:off x="3413442" y="2793683"/>
            <a:ext cx="5365750" cy="1398905"/>
          </a:xfrm>
        </p:spPr>
        <p:txBody>
          <a:bodyPr vert="horz" wrap="square" lIns="91440" tIns="45720" rIns="91440" bIns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spc="1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6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7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8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dk1">
                    <a:tint val="75000"/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4"/>
            </p:custDataLst>
          </p:nvPr>
        </p:nvSpPr>
        <p:spPr>
          <a:xfrm>
            <a:off x="3254375" y="3589972"/>
            <a:ext cx="5683250" cy="971550"/>
          </a:xfrm>
        </p:spPr>
        <p:txBody>
          <a:bodyPr vert="horz" wrap="square" lIns="91440" tIns="45720" rIns="91440" bIns="4572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4800" b="0" spc="5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lt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2023/4/12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291636" y="0"/>
            <a:ext cx="11608728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92100" y="612775"/>
            <a:ext cx="11723370" cy="5355590"/>
            <a:chOff x="460" y="952"/>
            <a:chExt cx="18462" cy="843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" y="952"/>
              <a:ext cx="18462" cy="8435"/>
            </a:xfrm>
            <a:prstGeom prst="rect">
              <a:avLst/>
            </a:prstGeom>
          </p:spPr>
        </p:pic>
        <p:sp>
          <p:nvSpPr>
            <p:cNvPr id="4" name="圆角矩形 3"/>
            <p:cNvSpPr/>
            <p:nvPr/>
          </p:nvSpPr>
          <p:spPr>
            <a:xfrm>
              <a:off x="8136" y="7248"/>
              <a:ext cx="847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10281" y="7248"/>
              <a:ext cx="1293" cy="475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48"/>
          <p:cNvSpPr txBox="1"/>
          <p:nvPr/>
        </p:nvSpPr>
        <p:spPr>
          <a:xfrm>
            <a:off x="292100" y="23304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出发大厅</a:t>
            </a:r>
          </a:p>
        </p:txBody>
      </p:sp>
      <p:sp>
        <p:nvSpPr>
          <p:cNvPr id="17" name="圆角矩形 7">
            <a:extLst>
              <a:ext uri="{FF2B5EF4-FFF2-40B4-BE49-F238E27FC236}">
                <a16:creationId xmlns:a16="http://schemas.microsoft.com/office/drawing/2014/main" id="{68AC8FB3-9088-ADEC-F129-73221289CE34}"/>
              </a:ext>
            </a:extLst>
          </p:cNvPr>
          <p:cNvSpPr/>
          <p:nvPr/>
        </p:nvSpPr>
        <p:spPr>
          <a:xfrm>
            <a:off x="3639185" y="3780155"/>
            <a:ext cx="542290" cy="26162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圆角矩形 8">
            <a:extLst>
              <a:ext uri="{FF2B5EF4-FFF2-40B4-BE49-F238E27FC236}">
                <a16:creationId xmlns:a16="http://schemas.microsoft.com/office/drawing/2014/main" id="{09E8978B-ACB8-B57D-0A97-13C29E578541}"/>
              </a:ext>
            </a:extLst>
          </p:cNvPr>
          <p:cNvSpPr/>
          <p:nvPr/>
        </p:nvSpPr>
        <p:spPr>
          <a:xfrm>
            <a:off x="2898140" y="3280410"/>
            <a:ext cx="1491615" cy="3048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休息室</a:t>
            </a:r>
          </a:p>
          <a:p>
            <a:pPr indent="0" algn="ctr">
              <a:buNone/>
            </a:pPr>
            <a:r>
              <a:rPr 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DEP-R-31D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183m</a:t>
            </a:r>
            <a:r>
              <a:rPr lang="en-US" altLang="zh-CN" sz="1000" baseline="30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A5424010-D79B-8FAF-7F2F-C493D029BD46}"/>
              </a:ext>
            </a:extLst>
          </p:cNvPr>
          <p:cNvCxnSpPr>
            <a:stCxn id="34" idx="2"/>
          </p:cNvCxnSpPr>
          <p:nvPr/>
        </p:nvCxnSpPr>
        <p:spPr>
          <a:xfrm>
            <a:off x="3644265" y="3585210"/>
            <a:ext cx="118110" cy="2006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圆角矩形 28">
            <a:extLst>
              <a:ext uri="{FF2B5EF4-FFF2-40B4-BE49-F238E27FC236}">
                <a16:creationId xmlns:a16="http://schemas.microsoft.com/office/drawing/2014/main" id="{C0BE88F1-50E9-67EF-02F1-3157B3328620}"/>
              </a:ext>
            </a:extLst>
          </p:cNvPr>
          <p:cNvSpPr/>
          <p:nvPr/>
        </p:nvSpPr>
        <p:spPr>
          <a:xfrm>
            <a:off x="10924540" y="3785870"/>
            <a:ext cx="243205" cy="25908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圆角矩形 29">
            <a:extLst>
              <a:ext uri="{FF2B5EF4-FFF2-40B4-BE49-F238E27FC236}">
                <a16:creationId xmlns:a16="http://schemas.microsoft.com/office/drawing/2014/main" id="{0A42F27E-208B-CE8F-0D22-09B1BA2EEC3B}"/>
              </a:ext>
            </a:extLst>
          </p:cNvPr>
          <p:cNvSpPr/>
          <p:nvPr/>
        </p:nvSpPr>
        <p:spPr>
          <a:xfrm>
            <a:off x="11167745" y="3782695"/>
            <a:ext cx="127635" cy="26225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圆角矩形 32">
            <a:extLst>
              <a:ext uri="{FF2B5EF4-FFF2-40B4-BE49-F238E27FC236}">
                <a16:creationId xmlns:a16="http://schemas.microsoft.com/office/drawing/2014/main" id="{6A27733D-387F-D89D-8114-E584AF9E2114}"/>
              </a:ext>
            </a:extLst>
          </p:cNvPr>
          <p:cNvSpPr/>
          <p:nvPr/>
        </p:nvSpPr>
        <p:spPr>
          <a:xfrm>
            <a:off x="10576288" y="2994206"/>
            <a:ext cx="1491615" cy="3048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休闲按摩</a:t>
            </a:r>
          </a:p>
          <a:p>
            <a:pPr indent="0" algn="ctr">
              <a:buNone/>
            </a:pPr>
            <a:r>
              <a:rPr 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DEP-S-1D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78m</a:t>
            </a:r>
            <a:r>
              <a:rPr lang="en-US" altLang="zh-CN" sz="1000" baseline="30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 dirty="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</a:p>
        </p:txBody>
      </p:sp>
      <p:sp>
        <p:nvSpPr>
          <p:cNvPr id="61" name="圆角矩形 36">
            <a:extLst>
              <a:ext uri="{FF2B5EF4-FFF2-40B4-BE49-F238E27FC236}">
                <a16:creationId xmlns:a16="http://schemas.microsoft.com/office/drawing/2014/main" id="{226F059B-0CBF-60FB-0B70-91B1D062C742}"/>
              </a:ext>
            </a:extLst>
          </p:cNvPr>
          <p:cNvSpPr/>
          <p:nvPr/>
        </p:nvSpPr>
        <p:spPr>
          <a:xfrm>
            <a:off x="9613265" y="4169410"/>
            <a:ext cx="1491615" cy="3048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快递</a:t>
            </a:r>
          </a:p>
          <a:p>
            <a:pPr indent="0" algn="ctr">
              <a:buNone/>
            </a:pPr>
            <a:r>
              <a:rPr 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DEP-R-4D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35m</a:t>
            </a:r>
            <a:r>
              <a:rPr lang="en-US" altLang="zh-CN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</a:p>
        </p:txBody>
      </p:sp>
      <p:cxnSp>
        <p:nvCxnSpPr>
          <p:cNvPr id="62" name="直接箭头连接符 61">
            <a:extLst>
              <a:ext uri="{FF2B5EF4-FFF2-40B4-BE49-F238E27FC236}">
                <a16:creationId xmlns:a16="http://schemas.microsoft.com/office/drawing/2014/main" id="{47772BD0-443E-E9E1-4A25-43EC675B6F8E}"/>
              </a:ext>
            </a:extLst>
          </p:cNvPr>
          <p:cNvCxnSpPr>
            <a:stCxn id="61" idx="3"/>
            <a:endCxn id="57" idx="2"/>
          </p:cNvCxnSpPr>
          <p:nvPr/>
        </p:nvCxnSpPr>
        <p:spPr>
          <a:xfrm flipV="1">
            <a:off x="11104880" y="4044950"/>
            <a:ext cx="127000" cy="2768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箭头连接符 62">
            <a:extLst>
              <a:ext uri="{FF2B5EF4-FFF2-40B4-BE49-F238E27FC236}">
                <a16:creationId xmlns:a16="http://schemas.microsoft.com/office/drawing/2014/main" id="{541D7935-8250-F322-BCD4-667735E94EDF}"/>
              </a:ext>
            </a:extLst>
          </p:cNvPr>
          <p:cNvCxnSpPr>
            <a:stCxn id="58" idx="2"/>
            <a:endCxn id="56" idx="0"/>
          </p:cNvCxnSpPr>
          <p:nvPr/>
        </p:nvCxnSpPr>
        <p:spPr>
          <a:xfrm flipH="1">
            <a:off x="11046143" y="3299006"/>
            <a:ext cx="275953" cy="486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" y="109220"/>
            <a:ext cx="3270885" cy="6640195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5320030" y="1885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zh-CN" dirty="0"/>
              <a:t>G</a:t>
            </a:r>
            <a:r>
              <a:rPr lang="zh-CN" altLang="en-US" dirty="0"/>
              <a:t>指廊</a:t>
            </a:r>
          </a:p>
        </p:txBody>
      </p:sp>
      <p:sp>
        <p:nvSpPr>
          <p:cNvPr id="41" name="圆角矩形 25">
            <a:extLst>
              <a:ext uri="{FF2B5EF4-FFF2-40B4-BE49-F238E27FC236}">
                <a16:creationId xmlns:a16="http://schemas.microsoft.com/office/drawing/2014/main" id="{956509D4-F9C7-3FF5-0AA2-FE9133A9F5C1}"/>
              </a:ext>
            </a:extLst>
          </p:cNvPr>
          <p:cNvSpPr/>
          <p:nvPr/>
        </p:nvSpPr>
        <p:spPr>
          <a:xfrm>
            <a:off x="1895475" y="3488690"/>
            <a:ext cx="381000" cy="231775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800">
                <a:solidFill>
                  <a:schemeClr val="tx1"/>
                </a:solidFill>
                <a:sym typeface="+mn-ea"/>
              </a:rPr>
              <a:t>4D</a:t>
            </a:r>
          </a:p>
        </p:txBody>
      </p:sp>
      <p:sp>
        <p:nvSpPr>
          <p:cNvPr id="42" name="圆角矩形 26">
            <a:extLst>
              <a:ext uri="{FF2B5EF4-FFF2-40B4-BE49-F238E27FC236}">
                <a16:creationId xmlns:a16="http://schemas.microsoft.com/office/drawing/2014/main" id="{8D3BAB04-142A-7517-D84B-EA51E754723C}"/>
              </a:ext>
            </a:extLst>
          </p:cNvPr>
          <p:cNvSpPr/>
          <p:nvPr/>
        </p:nvSpPr>
        <p:spPr>
          <a:xfrm>
            <a:off x="3061970" y="3681730"/>
            <a:ext cx="1491615" cy="3048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休闲按摩</a:t>
            </a:r>
          </a:p>
          <a:p>
            <a:pPr indent="0" algn="ctr">
              <a:buNone/>
            </a:pP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G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-R-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4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D（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72m</a:t>
            </a:r>
            <a:r>
              <a:rPr lang="en-US" altLang="zh-CN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94DFD966-E53D-F57B-7DFA-EFC3EAEF5E98}"/>
              </a:ext>
            </a:extLst>
          </p:cNvPr>
          <p:cNvCxnSpPr>
            <a:stCxn id="42" idx="1"/>
            <a:endCxn id="41" idx="3"/>
          </p:cNvCxnSpPr>
          <p:nvPr/>
        </p:nvCxnSpPr>
        <p:spPr>
          <a:xfrm flipH="1" flipV="1">
            <a:off x="2276475" y="3604895"/>
            <a:ext cx="785495" cy="22923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375" y="3856990"/>
            <a:ext cx="10045700" cy="20231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52500" y="264795"/>
            <a:ext cx="2524125" cy="5835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zh-CN" altLang="en-US" dirty="0"/>
              <a:t>到达大厅</a:t>
            </a:r>
          </a:p>
        </p:txBody>
      </p:sp>
      <p:sp>
        <p:nvSpPr>
          <p:cNvPr id="21" name="圆角矩形 14">
            <a:extLst>
              <a:ext uri="{FF2B5EF4-FFF2-40B4-BE49-F238E27FC236}">
                <a16:creationId xmlns:a16="http://schemas.microsoft.com/office/drawing/2014/main" id="{4DD197B5-D69E-E9BF-E312-400EE9FD0DCC}"/>
              </a:ext>
            </a:extLst>
          </p:cNvPr>
          <p:cNvSpPr/>
          <p:nvPr/>
        </p:nvSpPr>
        <p:spPr>
          <a:xfrm>
            <a:off x="3789680" y="3748405"/>
            <a:ext cx="1630680" cy="3048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>
              <a:buNone/>
            </a:pP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休闲按摩</a:t>
            </a:r>
          </a:p>
          <a:p>
            <a:pPr indent="0" algn="ctr">
              <a:buNone/>
            </a:pPr>
            <a:r>
              <a:rPr 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ARR-R-6D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（</a:t>
            </a:r>
            <a:r>
              <a:rPr lang="en-US" altLang="zh-CN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29m</a:t>
            </a:r>
            <a:r>
              <a:rPr lang="en-US" altLang="zh-CN" sz="1000" baseline="30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2</a:t>
            </a:r>
            <a:r>
              <a:rPr lang="zh-CN" altLang="en-US" sz="1000">
                <a:solidFill>
                  <a:schemeClr val="tx1"/>
                </a:solidFill>
                <a:latin typeface="微软雅黑 Light" panose="020B0502040204020203" charset="-122"/>
                <a:ea typeface="微软雅黑 Light" panose="020B0502040204020203" charset="-122"/>
                <a:sym typeface="+mn-ea"/>
              </a:rPr>
              <a:t>）</a:t>
            </a:r>
          </a:p>
        </p:txBody>
      </p:sp>
      <p:sp>
        <p:nvSpPr>
          <p:cNvPr id="22" name="圆角矩形 25">
            <a:extLst>
              <a:ext uri="{FF2B5EF4-FFF2-40B4-BE49-F238E27FC236}">
                <a16:creationId xmlns:a16="http://schemas.microsoft.com/office/drawing/2014/main" id="{CC64F564-A66B-43C4-6F18-927AA5EBA4D9}"/>
              </a:ext>
            </a:extLst>
          </p:cNvPr>
          <p:cNvSpPr/>
          <p:nvPr/>
        </p:nvSpPr>
        <p:spPr>
          <a:xfrm>
            <a:off x="3230245" y="4489450"/>
            <a:ext cx="246380" cy="13716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80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id="{1FB7DE46-F2FC-B433-1486-4E7D79806D23}"/>
              </a:ext>
            </a:extLst>
          </p:cNvPr>
          <p:cNvCxnSpPr>
            <a:stCxn id="21" idx="2"/>
            <a:endCxn id="22" idx="0"/>
          </p:cNvCxnSpPr>
          <p:nvPr/>
        </p:nvCxnSpPr>
        <p:spPr>
          <a:xfrm flipH="1">
            <a:off x="3353435" y="4053205"/>
            <a:ext cx="1251585" cy="436245"/>
          </a:xfrm>
          <a:prstGeom prst="straightConnector1">
            <a:avLst/>
          </a:prstGeom>
          <a:ln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TYPE" val="y"/>
  <p:tag name="KSO_WM_UNIT_INDEX" val="1"/>
  <p:tag name="KSO_WM_UNIT_ID" val="_1*y*1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UNIT_TYPE" val="y"/>
  <p:tag name="KSO_WM_UNIT_INDEX" val="2"/>
  <p:tag name="KSO_WM_SLIDE_BACKGROUND_MASK_FLAG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UNIT_TYPE" val="y"/>
  <p:tag name="KSO_WM_UNIT_INDEX" val="3"/>
  <p:tag name="KSO_WM_SLIDE_BACKGROUND_MASK_FLAG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4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20205410"/>
  <p:tag name="KSO_WM_TEMPLATE_SUBCATEGORY" val="0"/>
  <p:tag name="KSO_WM_TEMPLATE_MASTER_TYPE" val="1"/>
  <p:tag name="KSO_WM_TEMPLATE_COLOR_TYPE" val="1"/>
  <p:tag name="KSO_WM_TEMPLATE_MASTER_THUMB_INDEX" val="12"/>
  <p:tag name="KSO_WM_TEMPLATE_THUMBS_INDEX" val="1、4、7、9、12、13、14、15、16、17、18、21、25、27、28、29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2*i*0"/>
  <p:tag name="KSO_WM_UNIT_BK_DARK_LIGHT" val="2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i"/>
  <p:tag name="KSO_WM_UNIT_SUBTYPE" val="h"/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BK_DARK_LIGHT" val="2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heme/theme1.xml><?xml version="1.0" encoding="utf-8"?>
<a:theme xmlns:a="http://schemas.openxmlformats.org/drawingml/2006/main" name="3_Office 主题​​">
  <a:themeElements>
    <a:clrScheme name="WPS主题色">
      <a:dk1>
        <a:srgbClr val="000000"/>
      </a:dk1>
      <a:lt1>
        <a:srgbClr val="FFFFFF"/>
      </a:lt1>
      <a:dk2>
        <a:srgbClr val="ECEFEF"/>
      </a:dk2>
      <a:lt2>
        <a:srgbClr val="FCFDFD"/>
      </a:lt2>
      <a:accent1>
        <a:srgbClr val="5A9197"/>
      </a:accent1>
      <a:accent2>
        <a:srgbClr val="5787A3"/>
      </a:accent2>
      <a:accent3>
        <a:srgbClr val="607CA7"/>
      </a:accent3>
      <a:accent4>
        <a:srgbClr val="71709F"/>
      </a:accent4>
      <a:accent5>
        <a:srgbClr val="86638C"/>
      </a:accent5>
      <a:accent6>
        <a:srgbClr val="975A71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lang="zh-CN" altLang="en-US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PS主题色">
    <a:dk1>
      <a:srgbClr val="000000"/>
    </a:dk1>
    <a:lt1>
      <a:srgbClr val="FFFFFF"/>
    </a:lt1>
    <a:dk2>
      <a:srgbClr val="ECEFEF"/>
    </a:dk2>
    <a:lt2>
      <a:srgbClr val="FCFDFD"/>
    </a:lt2>
    <a:accent1>
      <a:srgbClr val="5A9197"/>
    </a:accent1>
    <a:accent2>
      <a:srgbClr val="5787A3"/>
    </a:accent2>
    <a:accent3>
      <a:srgbClr val="607CA7"/>
    </a:accent3>
    <a:accent4>
      <a:srgbClr val="71709F"/>
    </a:accent4>
    <a:accent5>
      <a:srgbClr val="86638C"/>
    </a:accent5>
    <a:accent6>
      <a:srgbClr val="975A71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41</Words>
  <Application>Microsoft Office PowerPoint</Application>
  <PresentationFormat>宽屏</PresentationFormat>
  <Paragraphs>14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微软雅黑</vt:lpstr>
      <vt:lpstr>微软雅黑 Light</vt:lpstr>
      <vt:lpstr>Arial</vt:lpstr>
      <vt:lpstr>Calibri</vt:lpstr>
      <vt:lpstr>3_Office 主题​​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成都双流国际机场 T2航站楼商业招商手册</dc:title>
  <dc:creator>周小琳</dc:creator>
  <cp:lastModifiedBy>LI xingze</cp:lastModifiedBy>
  <cp:revision>352</cp:revision>
  <dcterms:created xsi:type="dcterms:W3CDTF">2021-06-29T12:38:00Z</dcterms:created>
  <dcterms:modified xsi:type="dcterms:W3CDTF">2023-04-12T15:25:18Z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2052-11.8.6.9023</vt:lpwstr>
  </property>
</Properties>
</file>