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1712" r:id="rId3"/>
    <p:sldId id="1714" r:id="rId5"/>
    <p:sldId id="1718" r:id="rId6"/>
    <p:sldId id="1719" r:id="rId7"/>
    <p:sldId id="1720" r:id="rId8"/>
    <p:sldId id="1729" r:id="rId9"/>
    <p:sldId id="1730" r:id="rId10"/>
    <p:sldId id="1731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2D050"/>
    <a:srgbClr val="7030A0"/>
    <a:srgbClr val="B0CACA"/>
    <a:srgbClr val="C7DADE"/>
    <a:srgbClr val="D1DCDD"/>
    <a:srgbClr val="EAEEEF"/>
    <a:srgbClr val="929A9B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8" y="52"/>
      </p:cViewPr>
      <p:guideLst>
        <p:guide orient="horz" pos="2543"/>
        <p:guide pos="377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107055" y="3950653"/>
            <a:ext cx="5977890" cy="561340"/>
            <a:chOff x="4893" y="5392"/>
            <a:chExt cx="9414" cy="884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4893" y="539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4893" y="6276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4004629"/>
            <a:ext cx="6349999" cy="4489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2921000" y="2346008"/>
            <a:ext cx="6350000" cy="1546226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6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3413125" y="4328161"/>
            <a:ext cx="5366385" cy="52451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3413442" y="2793683"/>
            <a:ext cx="536575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2543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04520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7809865" y="4499610"/>
            <a:ext cx="200025" cy="3378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8232140" y="450405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DEP-R-55D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113m</a:t>
            </a:r>
            <a:r>
              <a:rPr lang="en-US" altLang="zh-CN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8" name="直接箭头连接符 37"/>
          <p:cNvCxnSpPr>
            <a:stCxn id="37" idx="1"/>
            <a:endCxn id="29" idx="3"/>
          </p:cNvCxnSpPr>
          <p:nvPr/>
        </p:nvCxnSpPr>
        <p:spPr>
          <a:xfrm flipH="1">
            <a:off x="8009890" y="4656455"/>
            <a:ext cx="222250" cy="12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锦庭逸市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12775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出发大厅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1911985" y="3780155"/>
            <a:ext cx="542290" cy="261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913765" y="327660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DEP-R-16D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174m</a:t>
            </a:r>
            <a:r>
              <a:rPr lang="en-US" altLang="zh-CN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7" name="直接箭头连接符 6"/>
          <p:cNvCxnSpPr>
            <a:endCxn id="12" idx="1"/>
          </p:cNvCxnSpPr>
          <p:nvPr/>
        </p:nvCxnSpPr>
        <p:spPr>
          <a:xfrm>
            <a:off x="1516380" y="3585210"/>
            <a:ext cx="395605" cy="325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2504440" y="3780155"/>
            <a:ext cx="311785" cy="261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821815" y="284162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DEP-R-15D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111m</a:t>
            </a:r>
            <a:r>
              <a:rPr lang="en-US" altLang="zh-CN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4" name="直接箭头连接符 13"/>
          <p:cNvCxnSpPr>
            <a:stCxn id="13" idx="2"/>
            <a:endCxn id="11" idx="0"/>
          </p:cNvCxnSpPr>
          <p:nvPr/>
        </p:nvCxnSpPr>
        <p:spPr>
          <a:xfrm>
            <a:off x="2567940" y="3146425"/>
            <a:ext cx="92710" cy="633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10231755" y="3779520"/>
            <a:ext cx="254635" cy="261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498839" y="2985588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84m</a:t>
            </a:r>
            <a:r>
              <a:rPr lang="en-US" altLang="zh-CN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8" name="直接箭头连接符 27"/>
          <p:cNvCxnSpPr>
            <a:stCxn id="24" idx="2"/>
            <a:endCxn id="19" idx="1"/>
          </p:cNvCxnSpPr>
          <p:nvPr/>
        </p:nvCxnSpPr>
        <p:spPr>
          <a:xfrm>
            <a:off x="9244647" y="3290388"/>
            <a:ext cx="987108" cy="619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>
          <a:xfrm>
            <a:off x="8818245" y="3779520"/>
            <a:ext cx="311785" cy="261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7261225" y="331089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DEP-R-8D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130m</a:t>
            </a:r>
            <a:r>
              <a:rPr lang="en-US" altLang="zh-CN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6" name="直接箭头连接符 45"/>
          <p:cNvCxnSpPr>
            <a:endCxn id="41" idx="0"/>
          </p:cNvCxnSpPr>
          <p:nvPr/>
        </p:nvCxnSpPr>
        <p:spPr>
          <a:xfrm>
            <a:off x="8061325" y="3604260"/>
            <a:ext cx="913130" cy="17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952500" y="264795"/>
            <a:ext cx="252412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400" dirty="0">
                <a:sym typeface="+mn-ea"/>
              </a:rPr>
              <a:t>锦韵环香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" y="753110"/>
            <a:ext cx="11984990" cy="573786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638175" y="239839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FG-R-5D（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61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2" name="直接箭头连接符 31"/>
          <p:cNvCxnSpPr>
            <a:stCxn id="18" idx="3"/>
            <a:endCxn id="4" idx="1"/>
          </p:cNvCxnSpPr>
          <p:nvPr/>
        </p:nvCxnSpPr>
        <p:spPr>
          <a:xfrm>
            <a:off x="2129790" y="2550795"/>
            <a:ext cx="656590" cy="3651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2786380" y="2703195"/>
            <a:ext cx="876935" cy="42545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94385" y="5617845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指廊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94385" y="153162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指廊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789670" y="448183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EF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连廊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1405890"/>
            <a:ext cx="11950065" cy="538607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952500" y="264795"/>
            <a:ext cx="261302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400" dirty="0">
                <a:sym typeface="+mn-ea"/>
              </a:rPr>
              <a:t>锦色宴语</a:t>
            </a:r>
            <a:endParaRPr lang="zh-CN" altLang="en-US" sz="2400" dirty="0"/>
          </a:p>
        </p:txBody>
      </p:sp>
      <p:sp>
        <p:nvSpPr>
          <p:cNvPr id="5" name="圆角矩形 4"/>
          <p:cNvSpPr/>
          <p:nvPr/>
        </p:nvSpPr>
        <p:spPr>
          <a:xfrm>
            <a:off x="847090" y="4441825"/>
            <a:ext cx="320675" cy="685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639570" y="4441825"/>
            <a:ext cx="401955" cy="685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122680" y="314325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DE-R-2D（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94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1390630" y="3883025"/>
            <a:ext cx="455930" cy="38925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1092180" y="4272280"/>
            <a:ext cx="764540" cy="41783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11091545" y="4709160"/>
            <a:ext cx="347345" cy="43688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5400000">
            <a:off x="11442065" y="4722495"/>
            <a:ext cx="419100" cy="390525"/>
          </a:xfrm>
          <a:prstGeom prst="rt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0519410" y="18192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20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57m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599930" y="53371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D-R-2D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87m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9599930" y="575373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D-R-19D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45m</a:t>
            </a:r>
            <a:r>
              <a:rPr 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9606915" y="62134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D-R-18D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39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565525" y="327660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DE-R-8D（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98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8" name="直接箭头连接符 37"/>
          <p:cNvCxnSpPr>
            <a:stCxn id="17" idx="2"/>
            <a:endCxn id="5" idx="0"/>
          </p:cNvCxnSpPr>
          <p:nvPr/>
        </p:nvCxnSpPr>
        <p:spPr>
          <a:xfrm flipH="1">
            <a:off x="1007745" y="3448050"/>
            <a:ext cx="861060" cy="993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27" idx="1"/>
            <a:endCxn id="6" idx="0"/>
          </p:cNvCxnSpPr>
          <p:nvPr/>
        </p:nvCxnSpPr>
        <p:spPr>
          <a:xfrm flipH="1">
            <a:off x="1840865" y="3429000"/>
            <a:ext cx="1724660" cy="1012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23" idx="2"/>
            <a:endCxn id="18" idx="0"/>
          </p:cNvCxnSpPr>
          <p:nvPr/>
        </p:nvCxnSpPr>
        <p:spPr>
          <a:xfrm>
            <a:off x="11265535" y="2124075"/>
            <a:ext cx="353060" cy="1758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24" idx="0"/>
            <a:endCxn id="19" idx="1"/>
          </p:cNvCxnSpPr>
          <p:nvPr/>
        </p:nvCxnSpPr>
        <p:spPr>
          <a:xfrm flipV="1">
            <a:off x="10346055" y="4481195"/>
            <a:ext cx="746125" cy="855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25" idx="3"/>
            <a:endCxn id="20" idx="2"/>
          </p:cNvCxnSpPr>
          <p:nvPr/>
        </p:nvCxnSpPr>
        <p:spPr>
          <a:xfrm flipV="1">
            <a:off x="11091545" y="5146040"/>
            <a:ext cx="173990" cy="760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26" idx="3"/>
            <a:endCxn id="22" idx="5"/>
          </p:cNvCxnSpPr>
          <p:nvPr/>
        </p:nvCxnSpPr>
        <p:spPr>
          <a:xfrm flipV="1">
            <a:off x="11098530" y="4918075"/>
            <a:ext cx="553085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5424805" y="350774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>
                <a:sym typeface="+mn-ea"/>
              </a:rPr>
              <a:t>DE</a:t>
            </a:r>
            <a:r>
              <a:rPr lang="zh-CN" altLang="en-US">
                <a:sym typeface="+mn-ea"/>
              </a:rPr>
              <a:t>连廊</a:t>
            </a:r>
            <a:endParaRPr lang="zh-CN" altLang="en-US"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83725" y="113030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指廊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76835"/>
            <a:ext cx="3165475" cy="670433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00450" y="188595"/>
            <a:ext cx="252412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sz="2400" dirty="0"/>
              <a:t>F</a:t>
            </a:r>
            <a:r>
              <a:rPr lang="zh-CN" altLang="en-US" sz="2400" dirty="0"/>
              <a:t>指廊</a:t>
            </a:r>
            <a:endParaRPr lang="zh-CN" altLang="en-US" sz="2400" dirty="0"/>
          </a:p>
        </p:txBody>
      </p:sp>
      <p:sp>
        <p:nvSpPr>
          <p:cNvPr id="7" name="圆角矩形 6"/>
          <p:cNvSpPr/>
          <p:nvPr/>
        </p:nvSpPr>
        <p:spPr>
          <a:xfrm>
            <a:off x="1266825" y="3662045"/>
            <a:ext cx="247650" cy="18097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116705" y="3000375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休闲按摩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F-R-2D（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57m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2" name="直接箭头连接符 11"/>
          <p:cNvCxnSpPr>
            <a:stCxn id="9" idx="1"/>
            <a:endCxn id="7" idx="3"/>
          </p:cNvCxnSpPr>
          <p:nvPr/>
        </p:nvCxnSpPr>
        <p:spPr>
          <a:xfrm flipH="1">
            <a:off x="1514475" y="3152775"/>
            <a:ext cx="2602230" cy="6000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1266825" y="3662045"/>
            <a:ext cx="247650" cy="18097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116705" y="30003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F-R-2D（</a:t>
            </a:r>
            <a:r>
              <a:rPr lang="en-US" altLang="zh-CN" sz="1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57m</a:t>
            </a:r>
            <a:r>
              <a:rPr lang="en-US" altLang="zh-CN" sz="1000" baseline="30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8" name="直接箭头连接符 27"/>
          <p:cNvCxnSpPr>
            <a:stCxn id="27" idx="1"/>
            <a:endCxn id="26" idx="3"/>
          </p:cNvCxnSpPr>
          <p:nvPr/>
        </p:nvCxnSpPr>
        <p:spPr>
          <a:xfrm flipH="1">
            <a:off x="1514475" y="3152775"/>
            <a:ext cx="2602230" cy="6000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" y="109220"/>
            <a:ext cx="3270885" cy="664019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320030" y="188595"/>
            <a:ext cx="252412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/>
              <a:t>G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296035" y="2394585"/>
            <a:ext cx="342900" cy="43815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16535" y="16401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-R-6D（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124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8" name="直接箭头连接符 7"/>
          <p:cNvCxnSpPr>
            <a:stCxn id="6" idx="2"/>
            <a:endCxn id="5" idx="1"/>
          </p:cNvCxnSpPr>
          <p:nvPr/>
        </p:nvCxnSpPr>
        <p:spPr>
          <a:xfrm>
            <a:off x="962343" y="1944975"/>
            <a:ext cx="333692" cy="6686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1914525" y="2758440"/>
            <a:ext cx="361950" cy="14859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/>
              <a:t>10</a:t>
            </a:r>
            <a:r>
              <a:rPr lang="zh-CN" altLang="en-US" sz="700"/>
              <a:t>D</a:t>
            </a:r>
            <a:endParaRPr lang="zh-CN" altLang="en-US" sz="700"/>
          </a:p>
        </p:txBody>
      </p:sp>
      <p:sp>
        <p:nvSpPr>
          <p:cNvPr id="33" name="圆角矩形 32"/>
          <p:cNvSpPr/>
          <p:nvPr/>
        </p:nvSpPr>
        <p:spPr>
          <a:xfrm>
            <a:off x="3061970" y="291846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G-R-10D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4" name="直接箭头连接符 33"/>
          <p:cNvCxnSpPr>
            <a:stCxn id="33" idx="1"/>
            <a:endCxn id="31" idx="3"/>
          </p:cNvCxnSpPr>
          <p:nvPr/>
        </p:nvCxnSpPr>
        <p:spPr>
          <a:xfrm flipH="1" flipV="1">
            <a:off x="2276475" y="2832735"/>
            <a:ext cx="785495" cy="2381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" y="176530"/>
            <a:ext cx="4246245" cy="652526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4676775" y="176530"/>
            <a:ext cx="252412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/>
              <a:t>E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2019300" y="4639310"/>
            <a:ext cx="238125" cy="21526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820920" y="485457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 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E-R-13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74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1" name="直接箭头连接符 20"/>
          <p:cNvCxnSpPr>
            <a:stCxn id="14" idx="1"/>
            <a:endCxn id="9" idx="3"/>
          </p:cNvCxnSpPr>
          <p:nvPr/>
        </p:nvCxnSpPr>
        <p:spPr>
          <a:xfrm flipH="1" flipV="1">
            <a:off x="2257425" y="4747260"/>
            <a:ext cx="2563495" cy="25971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2018665" y="5003800"/>
            <a:ext cx="238125" cy="15621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4820920" y="566420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E-R-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60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8" name="直接箭头连接符 47"/>
          <p:cNvCxnSpPr>
            <a:stCxn id="47" idx="1"/>
            <a:endCxn id="46" idx="3"/>
          </p:cNvCxnSpPr>
          <p:nvPr/>
        </p:nvCxnSpPr>
        <p:spPr>
          <a:xfrm flipH="1" flipV="1">
            <a:off x="2256790" y="5081905"/>
            <a:ext cx="2564130" cy="73469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" y="76200"/>
            <a:ext cx="3451225" cy="669671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3600450" y="188595"/>
            <a:ext cx="2524125" cy="583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en-US" altLang="zh-CN" dirty="0"/>
              <a:t>D</a:t>
            </a:r>
            <a:r>
              <a:rPr lang="zh-CN" altLang="en-US" dirty="0"/>
              <a:t>指廊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510030" y="4529455"/>
            <a:ext cx="254000" cy="35242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3476625" y="353250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99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3" name="直接箭头连接符 12"/>
          <p:cNvCxnSpPr>
            <a:stCxn id="12" idx="1"/>
            <a:endCxn id="9" idx="3"/>
          </p:cNvCxnSpPr>
          <p:nvPr/>
        </p:nvCxnSpPr>
        <p:spPr>
          <a:xfrm flipH="1">
            <a:off x="1764030" y="3684905"/>
            <a:ext cx="1712595" cy="1021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2051050" y="4705985"/>
            <a:ext cx="254000" cy="20637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316605" y="4743495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68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0" name="直接箭头连接符 19"/>
          <p:cNvCxnSpPr>
            <a:stCxn id="19" idx="1"/>
            <a:endCxn id="18" idx="3"/>
          </p:cNvCxnSpPr>
          <p:nvPr/>
        </p:nvCxnSpPr>
        <p:spPr>
          <a:xfrm flipH="1" flipV="1">
            <a:off x="2305050" y="4809173"/>
            <a:ext cx="1011555" cy="86722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圆角矩形 3"/>
          <p:cNvSpPr/>
          <p:nvPr/>
        </p:nvSpPr>
        <p:spPr>
          <a:xfrm>
            <a:off x="2051050" y="5469255"/>
            <a:ext cx="254000" cy="20637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16"/>
          <p:cNvSpPr/>
          <p:nvPr/>
        </p:nvSpPr>
        <p:spPr>
          <a:xfrm>
            <a:off x="4305300" y="5675630"/>
            <a:ext cx="1491615" cy="3048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品牌百货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6D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64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6" name="直接箭头连接符 25"/>
          <p:cNvCxnSpPr>
            <a:stCxn id="25" idx="1"/>
            <a:endCxn id="21" idx="3"/>
          </p:cNvCxnSpPr>
          <p:nvPr/>
        </p:nvCxnSpPr>
        <p:spPr>
          <a:xfrm flipH="1" flipV="1">
            <a:off x="2305050" y="5572760"/>
            <a:ext cx="2000250" cy="25527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18、21、25、27、28、2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heme/theme1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5A9197"/>
      </a:accent1>
      <a:accent2>
        <a:srgbClr val="5787A3"/>
      </a:accent2>
      <a:accent3>
        <a:srgbClr val="607CA7"/>
      </a:accent3>
      <a:accent4>
        <a:srgbClr val="71709F"/>
      </a:accent4>
      <a:accent5>
        <a:srgbClr val="86638C"/>
      </a:accent5>
      <a:accent6>
        <a:srgbClr val="975A7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WPS 演示</Application>
  <PresentationFormat>宽屏</PresentationFormat>
  <Paragraphs>91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黑体</vt:lpstr>
      <vt:lpstr>微软雅黑 Light</vt:lpstr>
      <vt:lpstr>Arial Unicode MS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成都双流国际机场 T2航站楼商业招商手册</dc:title>
  <dc:creator>周小琳</dc:creator>
  <cp:lastModifiedBy>319</cp:lastModifiedBy>
  <cp:revision>356</cp:revision>
  <dcterms:created xsi:type="dcterms:W3CDTF">2021-06-29T12:38:00Z</dcterms:created>
  <dcterms:modified xsi:type="dcterms:W3CDTF">2023-04-20T06:21:52Z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