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7" r:id="rId3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04520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锦庭逸市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63600" y="4778375"/>
            <a:ext cx="171450" cy="330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AutoShape 154"/>
          <p:cNvSpPr/>
          <p:nvPr/>
        </p:nvSpPr>
        <p:spPr>
          <a:xfrm>
            <a:off x="863600" y="4170045"/>
            <a:ext cx="1421130" cy="431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饮品、甜点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D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EP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-F-7D（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99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1036935" y="4480560"/>
            <a:ext cx="380365" cy="2063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AutoShape 154"/>
          <p:cNvSpPr/>
          <p:nvPr/>
        </p:nvSpPr>
        <p:spPr>
          <a:xfrm>
            <a:off x="10342245" y="3644900"/>
            <a:ext cx="1411605" cy="431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饮品、甜点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D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EP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-F-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6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107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504055" y="4220845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524750" y="4193540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4504055" y="450850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16755" y="470408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34275" y="448691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24115" y="468249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674370"/>
            <a:ext cx="11325860" cy="6158230"/>
          </a:xfrm>
          <a:prstGeom prst="rect">
            <a:avLst/>
          </a:prstGeom>
        </p:spPr>
      </p:pic>
      <p:sp>
        <p:nvSpPr>
          <p:cNvPr id="118" name="圆角矩形 117"/>
          <p:cNvSpPr/>
          <p:nvPr/>
        </p:nvSpPr>
        <p:spPr>
          <a:xfrm>
            <a:off x="5847080" y="3425825"/>
            <a:ext cx="1245235" cy="4133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AutoShape 154"/>
          <p:cNvSpPr/>
          <p:nvPr/>
        </p:nvSpPr>
        <p:spPr>
          <a:xfrm>
            <a:off x="7205345" y="3041650"/>
            <a:ext cx="1487805" cy="431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lstStyle/>
          <a:p>
            <a:pPr lvl="0" algn="ctr" defTabSz="127635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餐饮集合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UM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-F-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4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200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上夹层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27" name="直接箭头连接符 126"/>
          <p:cNvCxnSpPr>
            <a:stCxn id="121" idx="1"/>
            <a:endCxn id="118" idx="3"/>
          </p:cNvCxnSpPr>
          <p:nvPr/>
        </p:nvCxnSpPr>
        <p:spPr>
          <a:xfrm flipH="1">
            <a:off x="7092315" y="3257550"/>
            <a:ext cx="113030" cy="375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9716135" y="2974975"/>
            <a:ext cx="603250" cy="55499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121" idx="3"/>
          </p:cNvCxnSpPr>
          <p:nvPr/>
        </p:nvCxnSpPr>
        <p:spPr>
          <a:xfrm>
            <a:off x="8693150" y="3257550"/>
            <a:ext cx="1012190" cy="17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405890"/>
            <a:ext cx="11950065" cy="538607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锦色宴语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8" name="斜纹 57"/>
          <p:cNvSpPr/>
          <p:nvPr/>
        </p:nvSpPr>
        <p:spPr>
          <a:xfrm rot="16200000" flipV="1">
            <a:off x="9351645" y="2505710"/>
            <a:ext cx="1888490" cy="1760220"/>
          </a:xfrm>
          <a:prstGeom prst="diagStripe">
            <a:avLst>
              <a:gd name="adj" fmla="val 594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8821420" y="2838450"/>
            <a:ext cx="1491615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餐饮集合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-F-1D</a:t>
            </a: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469m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62" name="直接箭头连接符 61"/>
          <p:cNvCxnSpPr>
            <a:stCxn id="61" idx="2"/>
            <a:endCxn id="58" idx="0"/>
          </p:cNvCxnSpPr>
          <p:nvPr/>
        </p:nvCxnSpPr>
        <p:spPr>
          <a:xfrm>
            <a:off x="9567545" y="3143250"/>
            <a:ext cx="728345" cy="242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154295" y="3385503"/>
            <a:ext cx="166497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DE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连廊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203690" y="762318"/>
            <a:ext cx="166497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指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175365" y="2441575"/>
            <a:ext cx="859790" cy="416560"/>
          </a:xfrm>
          <a:prstGeom prst="roundRect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76835"/>
            <a:ext cx="3165475" cy="6704330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720000">
            <a:off x="965200" y="1555115"/>
            <a:ext cx="349885" cy="338455"/>
          </a:xfrm>
          <a:prstGeom prst="chor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1708785" y="917575"/>
            <a:ext cx="1491615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饮品、甜点、简餐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</a:t>
            </a:r>
            <a:r>
              <a:rPr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</a:t>
            </a:r>
            <a:r>
              <a:rPr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</a:t>
            </a:r>
            <a:r>
              <a:rPr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135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52475" y="3128645"/>
            <a:ext cx="247650" cy="35242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F指廊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116705" y="2343150"/>
            <a:ext cx="1491615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简餐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-6D（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118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0" name="直接箭头连接符 9"/>
          <p:cNvCxnSpPr>
            <a:stCxn id="37" idx="1"/>
            <a:endCxn id="3" idx="0"/>
          </p:cNvCxnSpPr>
          <p:nvPr/>
        </p:nvCxnSpPr>
        <p:spPr>
          <a:xfrm flipH="1">
            <a:off x="981710" y="1069975"/>
            <a:ext cx="727075" cy="7213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17" idx="1"/>
            <a:endCxn id="4" idx="3"/>
          </p:cNvCxnSpPr>
          <p:nvPr/>
        </p:nvCxnSpPr>
        <p:spPr>
          <a:xfrm flipH="1">
            <a:off x="1000125" y="2495550"/>
            <a:ext cx="3116580" cy="8096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1173480" y="1677035"/>
            <a:ext cx="125730" cy="1143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G指廊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914525" y="2058357"/>
            <a:ext cx="361950" cy="22954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2973070" y="1290955"/>
            <a:ext cx="1491615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简餐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G-F-5D</a:t>
            </a: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117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0" name="直接箭头连接符 9"/>
          <p:cNvCxnSpPr>
            <a:stCxn id="37" idx="1"/>
            <a:endCxn id="3" idx="3"/>
          </p:cNvCxnSpPr>
          <p:nvPr/>
        </p:nvCxnSpPr>
        <p:spPr>
          <a:xfrm flipH="1">
            <a:off x="2276475" y="1443355"/>
            <a:ext cx="696595" cy="729776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914525" y="2444750"/>
            <a:ext cx="361950" cy="16891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061970" y="2224405"/>
            <a:ext cx="1491615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甜点、饮品、简餐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G-F-1D</a:t>
            </a: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44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9" name="直接箭头连接符 18"/>
          <p:cNvCxnSpPr>
            <a:stCxn id="18" idx="1"/>
            <a:endCxn id="12" idx="3"/>
          </p:cNvCxnSpPr>
          <p:nvPr/>
        </p:nvCxnSpPr>
        <p:spPr>
          <a:xfrm flipH="1">
            <a:off x="2276475" y="2376805"/>
            <a:ext cx="785495" cy="1524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903412" y="198120"/>
            <a:ext cx="442459" cy="16891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973070" y="273050"/>
            <a:ext cx="1491615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饮品、甜点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G-F-4D</a:t>
            </a: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77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4" name="直接箭头连接符 23"/>
          <p:cNvCxnSpPr>
            <a:stCxn id="23" idx="1"/>
            <a:endCxn id="22" idx="3"/>
          </p:cNvCxnSpPr>
          <p:nvPr/>
        </p:nvCxnSpPr>
        <p:spPr>
          <a:xfrm flipH="1" flipV="1">
            <a:off x="2345871" y="282575"/>
            <a:ext cx="627199" cy="1428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WPS 演示</Application>
  <PresentationFormat>宽屏</PresentationFormat>
  <Paragraphs>41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李星泽</cp:lastModifiedBy>
  <cp:revision>9</cp:revision>
  <dcterms:created xsi:type="dcterms:W3CDTF">2019-09-19T02:01:00Z</dcterms:created>
  <dcterms:modified xsi:type="dcterms:W3CDTF">2023-06-08T01:56:28Z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