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1712" r:id="rId3"/>
    <p:sldId id="1718" r:id="rId5"/>
    <p:sldId id="1719" r:id="rId6"/>
    <p:sldId id="1720" r:id="rId7"/>
    <p:sldId id="1732" r:id="rId8"/>
    <p:sldId id="1730" r:id="rId9"/>
    <p:sldId id="1731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52"/>
      </p:cViewPr>
      <p:guideLst>
        <p:guide orient="horz" pos="2546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460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出发大厅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911985" y="3780155"/>
            <a:ext cx="542290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13765" y="32766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DEP-R-16D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174m</a:t>
            </a:r>
            <a:r>
              <a:rPr lang="en-US" altLang="zh-CN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8" name="直接箭头连接符 7"/>
          <p:cNvCxnSpPr>
            <a:endCxn id="2" idx="1"/>
          </p:cNvCxnSpPr>
          <p:nvPr/>
        </p:nvCxnSpPr>
        <p:spPr>
          <a:xfrm>
            <a:off x="1516380" y="3585210"/>
            <a:ext cx="395605" cy="325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0231755" y="3779520"/>
            <a:ext cx="25463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9551034" y="3005908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84m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9" name="直接箭头连接符 8"/>
          <p:cNvCxnSpPr>
            <a:stCxn id="24" idx="2"/>
            <a:endCxn id="19" idx="0"/>
          </p:cNvCxnSpPr>
          <p:nvPr/>
        </p:nvCxnSpPr>
        <p:spPr>
          <a:xfrm>
            <a:off x="10297160" y="3310890"/>
            <a:ext cx="62230" cy="46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8818245" y="3779520"/>
            <a:ext cx="31178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261225" y="331089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130m</a:t>
            </a:r>
            <a:r>
              <a:rPr lang="en-US" altLang="zh-CN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6" name="直接箭头连接符 45"/>
          <p:cNvCxnSpPr>
            <a:endCxn id="41" idx="0"/>
          </p:cNvCxnSpPr>
          <p:nvPr/>
        </p:nvCxnSpPr>
        <p:spPr>
          <a:xfrm>
            <a:off x="8061325" y="3604260"/>
            <a:ext cx="913130" cy="17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9551035" y="3779520"/>
            <a:ext cx="140970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9832340" y="453263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DEP-R-52D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43m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" name="直接箭头连接符 43"/>
          <p:cNvCxnSpPr>
            <a:stCxn id="43" idx="0"/>
            <a:endCxn id="42" idx="2"/>
          </p:cNvCxnSpPr>
          <p:nvPr/>
        </p:nvCxnSpPr>
        <p:spPr>
          <a:xfrm flipH="1" flipV="1">
            <a:off x="9621520" y="4041140"/>
            <a:ext cx="956945" cy="491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504055" y="4220845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504055" y="450850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16755" y="470408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952500" y="264795"/>
            <a:ext cx="25241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ym typeface="+mn-ea"/>
              </a:rPr>
              <a:t>锦韵环香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" y="753110"/>
            <a:ext cx="11984990" cy="57378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4385" y="5617845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4385" y="153162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89670" y="448183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EF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65175" y="252539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FG-R-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" name="直接箭头连接符 5"/>
          <p:cNvCxnSpPr>
            <a:stCxn id="5" idx="3"/>
            <a:endCxn id="7" idx="1"/>
          </p:cNvCxnSpPr>
          <p:nvPr/>
        </p:nvCxnSpPr>
        <p:spPr>
          <a:xfrm flipV="1">
            <a:off x="2256790" y="2458085"/>
            <a:ext cx="931545" cy="2197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188335" y="2155825"/>
            <a:ext cx="474980" cy="6038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6130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ym typeface="+mn-ea"/>
              </a:rPr>
              <a:t>锦色宴语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639570" y="4441825"/>
            <a:ext cx="421005" cy="685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1390630" y="3883025"/>
            <a:ext cx="455930" cy="389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1092180" y="4272280"/>
            <a:ext cx="764540" cy="41783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5400000">
            <a:off x="11414125" y="4685030"/>
            <a:ext cx="419100" cy="466090"/>
          </a:xfrm>
          <a:prstGeom prst="rt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0519410" y="18192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20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57m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599930" y="5337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87m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606915" y="62134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39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565525" y="32766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DE-R-8D（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98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9" name="直接箭头连接符 38"/>
          <p:cNvCxnSpPr>
            <a:stCxn id="27" idx="1"/>
            <a:endCxn id="6" idx="0"/>
          </p:cNvCxnSpPr>
          <p:nvPr/>
        </p:nvCxnSpPr>
        <p:spPr>
          <a:xfrm flipH="1">
            <a:off x="1850390" y="3429000"/>
            <a:ext cx="1715135" cy="1012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3" idx="2"/>
            <a:endCxn id="18" idx="0"/>
          </p:cNvCxnSpPr>
          <p:nvPr/>
        </p:nvCxnSpPr>
        <p:spPr>
          <a:xfrm>
            <a:off x="11265535" y="2124075"/>
            <a:ext cx="353060" cy="175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4" idx="0"/>
            <a:endCxn id="19" idx="1"/>
          </p:cNvCxnSpPr>
          <p:nvPr/>
        </p:nvCxnSpPr>
        <p:spPr>
          <a:xfrm flipV="1">
            <a:off x="10346055" y="4481195"/>
            <a:ext cx="746125" cy="855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6" idx="3"/>
            <a:endCxn id="22" idx="5"/>
          </p:cNvCxnSpPr>
          <p:nvPr/>
        </p:nvCxnSpPr>
        <p:spPr>
          <a:xfrm flipV="1">
            <a:off x="11098530" y="4918075"/>
            <a:ext cx="525145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5424805" y="350774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DE</a:t>
            </a:r>
            <a:r>
              <a:rPr lang="zh-CN" altLang="en-US">
                <a:sym typeface="+mn-ea"/>
              </a:rPr>
              <a:t>连廊</a:t>
            </a:r>
            <a:endParaRPr lang="zh-CN" altLang="en-US"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83725" y="113030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指廊</a:t>
            </a:r>
            <a:endParaRPr lang="zh-CN" altLang="en-US"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67765" y="4441825"/>
            <a:ext cx="471805" cy="685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79755" y="4441825"/>
            <a:ext cx="286385" cy="685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55" idx="2"/>
            <a:endCxn id="2" idx="0"/>
          </p:cNvCxnSpPr>
          <p:nvPr/>
        </p:nvCxnSpPr>
        <p:spPr>
          <a:xfrm flipH="1">
            <a:off x="1403985" y="3049905"/>
            <a:ext cx="2073275" cy="1391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2731135" y="27451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104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61620" y="26289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1E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43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7" name="直接箭头连接符 56"/>
          <p:cNvCxnSpPr>
            <a:stCxn id="56" idx="2"/>
            <a:endCxn id="7" idx="0"/>
          </p:cNvCxnSpPr>
          <p:nvPr/>
        </p:nvCxnSpPr>
        <p:spPr>
          <a:xfrm flipH="1">
            <a:off x="723265" y="2933700"/>
            <a:ext cx="284480" cy="150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sz="2400" dirty="0"/>
              <a:t>F</a:t>
            </a:r>
            <a:r>
              <a:rPr lang="zh-CN" altLang="en-US" sz="2400" dirty="0"/>
              <a:t>指廊</a:t>
            </a:r>
            <a:endParaRPr lang="zh-CN" altLang="en-US" sz="2400" dirty="0"/>
          </a:p>
        </p:txBody>
      </p:sp>
      <p:sp>
        <p:nvSpPr>
          <p:cNvPr id="26" name="圆角矩形 25"/>
          <p:cNvSpPr/>
          <p:nvPr/>
        </p:nvSpPr>
        <p:spPr>
          <a:xfrm>
            <a:off x="746760" y="3843020"/>
            <a:ext cx="247650" cy="4267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2207895" y="375285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</a:t>
            </a:r>
            <a:r>
              <a:rPr lang="en-US" altLang="zh-CN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</a:t>
            </a: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97m</a:t>
            </a:r>
            <a:r>
              <a:rPr lang="en-US" altLang="zh-CN" sz="1000" baseline="30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8" name="直接箭头连接符 27"/>
          <p:cNvCxnSpPr>
            <a:stCxn id="27" idx="1"/>
            <a:endCxn id="26" idx="3"/>
          </p:cNvCxnSpPr>
          <p:nvPr/>
        </p:nvCxnSpPr>
        <p:spPr>
          <a:xfrm flipH="1">
            <a:off x="994410" y="3905250"/>
            <a:ext cx="1213485" cy="1511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914525" y="2296160"/>
            <a:ext cx="361950" cy="1771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>
                <a:sym typeface="+mn-ea"/>
              </a:rPr>
              <a:t>9D</a:t>
            </a:r>
            <a:endParaRPr lang="en-US" altLang="zh-CN" sz="700"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061970" y="19196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G-R-9D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7" name="直接箭头连接符 6"/>
          <p:cNvCxnSpPr>
            <a:stCxn id="17" idx="1"/>
            <a:endCxn id="11" idx="3"/>
          </p:cNvCxnSpPr>
          <p:nvPr/>
        </p:nvCxnSpPr>
        <p:spPr>
          <a:xfrm flipH="1">
            <a:off x="2276475" y="2072005"/>
            <a:ext cx="785495" cy="3130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1914525" y="2832735"/>
            <a:ext cx="361950" cy="14859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/>
              <a:t>10</a:t>
            </a:r>
            <a:r>
              <a:rPr lang="zh-CN" altLang="en-US" sz="700"/>
              <a:t>D</a:t>
            </a:r>
            <a:endParaRPr lang="zh-CN" altLang="en-US" sz="700"/>
          </a:p>
        </p:txBody>
      </p:sp>
      <p:sp>
        <p:nvSpPr>
          <p:cNvPr id="32" name="圆角矩形 31"/>
          <p:cNvSpPr/>
          <p:nvPr/>
        </p:nvSpPr>
        <p:spPr>
          <a:xfrm>
            <a:off x="1914525" y="2980690"/>
            <a:ext cx="361950" cy="14859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/>
              <a:t>8D</a:t>
            </a:r>
            <a:endParaRPr lang="en-US" altLang="zh-CN" sz="800"/>
          </a:p>
        </p:txBody>
      </p:sp>
      <p:sp>
        <p:nvSpPr>
          <p:cNvPr id="33" name="圆角矩形 32"/>
          <p:cNvSpPr/>
          <p:nvPr/>
        </p:nvSpPr>
        <p:spPr>
          <a:xfrm>
            <a:off x="3061970" y="291846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G-R-10D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33" idx="1"/>
            <a:endCxn id="31" idx="3"/>
          </p:cNvCxnSpPr>
          <p:nvPr/>
        </p:nvCxnSpPr>
        <p:spPr>
          <a:xfrm flipH="1" flipV="1">
            <a:off x="2276475" y="2907030"/>
            <a:ext cx="785495" cy="1638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3061970" y="322326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48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6" name="直接箭头连接符 35"/>
          <p:cNvCxnSpPr>
            <a:stCxn id="35" idx="1"/>
            <a:endCxn id="32" idx="3"/>
          </p:cNvCxnSpPr>
          <p:nvPr/>
        </p:nvCxnSpPr>
        <p:spPr>
          <a:xfrm flipH="1" flipV="1">
            <a:off x="2276475" y="3054985"/>
            <a:ext cx="785495" cy="3206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296035" y="2394585"/>
            <a:ext cx="342900" cy="43815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16535" y="1640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-R-6D（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6" idx="2"/>
            <a:endCxn id="5" idx="1"/>
          </p:cNvCxnSpPr>
          <p:nvPr/>
        </p:nvCxnSpPr>
        <p:spPr>
          <a:xfrm>
            <a:off x="962343" y="1944975"/>
            <a:ext cx="333692" cy="6686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676775" y="176530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E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2018665" y="4854575"/>
            <a:ext cx="238125" cy="15303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4820920" y="529653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21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68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5" name="直接箭头连接符 44"/>
          <p:cNvCxnSpPr>
            <a:stCxn id="44" idx="1"/>
            <a:endCxn id="43" idx="3"/>
          </p:cNvCxnSpPr>
          <p:nvPr/>
        </p:nvCxnSpPr>
        <p:spPr>
          <a:xfrm flipH="1" flipV="1">
            <a:off x="2256790" y="4931410"/>
            <a:ext cx="2564130" cy="5175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76200"/>
            <a:ext cx="3451225" cy="66967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D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510030" y="4529455"/>
            <a:ext cx="254000" cy="35242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476625" y="35325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99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12" idx="1"/>
            <a:endCxn id="9" idx="3"/>
          </p:cNvCxnSpPr>
          <p:nvPr/>
        </p:nvCxnSpPr>
        <p:spPr>
          <a:xfrm flipH="1">
            <a:off x="1764030" y="3684905"/>
            <a:ext cx="1712595" cy="1021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2051050" y="4705985"/>
            <a:ext cx="254000" cy="206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316605" y="474349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68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0" name="直接箭头连接符 19"/>
          <p:cNvCxnSpPr>
            <a:stCxn id="19" idx="1"/>
            <a:endCxn id="18" idx="3"/>
          </p:cNvCxnSpPr>
          <p:nvPr/>
        </p:nvCxnSpPr>
        <p:spPr>
          <a:xfrm flipH="1" flipV="1">
            <a:off x="2305050" y="4809173"/>
            <a:ext cx="1011555" cy="8672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圆角矩形 3"/>
          <p:cNvSpPr/>
          <p:nvPr/>
        </p:nvSpPr>
        <p:spPr>
          <a:xfrm>
            <a:off x="2051050" y="5469255"/>
            <a:ext cx="254000" cy="206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6"/>
          <p:cNvSpPr/>
          <p:nvPr/>
        </p:nvSpPr>
        <p:spPr>
          <a:xfrm>
            <a:off x="4305300" y="567563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6" name="直接箭头连接符 25"/>
          <p:cNvCxnSpPr>
            <a:stCxn id="25" idx="1"/>
            <a:endCxn id="21" idx="3"/>
          </p:cNvCxnSpPr>
          <p:nvPr/>
        </p:nvCxnSpPr>
        <p:spPr>
          <a:xfrm flipH="1" flipV="1">
            <a:off x="2305050" y="5572760"/>
            <a:ext cx="2000250" cy="2552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WPS 演示</Application>
  <PresentationFormat>宽屏</PresentationFormat>
  <Paragraphs>90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黑体</vt:lpstr>
      <vt:lpstr>微软雅黑 Light</vt:lpstr>
      <vt:lpstr>Arial Unicode MS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易延玲</cp:lastModifiedBy>
  <cp:revision>362</cp:revision>
  <dcterms:created xsi:type="dcterms:W3CDTF">2021-06-29T12:38:00Z</dcterms:created>
  <dcterms:modified xsi:type="dcterms:W3CDTF">2023-06-08T03:32:24Z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