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7" r:id="rId3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92100" y="604520"/>
            <a:ext cx="11723370" cy="5355590"/>
            <a:chOff x="460" y="952"/>
            <a:chExt cx="18462" cy="8434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0" y="952"/>
              <a:ext cx="18462" cy="8435"/>
            </a:xfrm>
            <a:prstGeom prst="rect">
              <a:avLst/>
            </a:prstGeom>
          </p:spPr>
        </p:pic>
        <p:sp>
          <p:nvSpPr>
            <p:cNvPr id="4" name="圆角矩形 3"/>
            <p:cNvSpPr/>
            <p:nvPr/>
          </p:nvSpPr>
          <p:spPr>
            <a:xfrm>
              <a:off x="8136" y="7248"/>
              <a:ext cx="847" cy="475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10281" y="7248"/>
              <a:ext cx="1293" cy="475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292100" y="233045"/>
            <a:ext cx="2524125" cy="583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</a:rPr>
              <a:t>锦庭逸市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7524750" y="4243070"/>
            <a:ext cx="495300" cy="26098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AutoShape 154"/>
          <p:cNvSpPr/>
          <p:nvPr/>
        </p:nvSpPr>
        <p:spPr>
          <a:xfrm>
            <a:off x="7809865" y="3589020"/>
            <a:ext cx="1934845" cy="436245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b" anchorCtr="0"/>
          <a:p>
            <a:pPr algn="ctr" defTabSz="1276350"/>
            <a:r>
              <a:rPr lang="zh-CN" altLang="en-US" sz="1000" dirty="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复合业态（特产、文创）</a:t>
            </a:r>
            <a:endParaRPr lang="zh-CN" altLang="en-US" sz="10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algn="ctr" defTabSz="1276350"/>
            <a:r>
              <a:rPr lang="en-US" altLang="zh-CN" sz="10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DEP-R-24D</a:t>
            </a:r>
            <a:r>
              <a:rPr lang="en-US" altLang="zh-CN" sz="1000" dirty="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（</a:t>
            </a:r>
            <a:r>
              <a:rPr lang="en-US" sz="1000" dirty="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144</a:t>
            </a:r>
            <a:r>
              <a:rPr lang="en-US" altLang="zh-CN" sz="10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m</a:t>
            </a:r>
            <a:r>
              <a:rPr lang="en-US" altLang="zh-CN" sz="1000" baseline="300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2</a:t>
            </a:r>
            <a:r>
              <a:rPr lang="en-US" altLang="zh-CN" sz="10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）</a:t>
            </a:r>
            <a:endParaRPr lang="en-US" altLang="zh-CN" sz="1000" dirty="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cxnSp>
        <p:nvCxnSpPr>
          <p:cNvPr id="22" name="直接箭头连接符 21"/>
          <p:cNvCxnSpPr>
            <a:endCxn id="2" idx="3"/>
          </p:cNvCxnSpPr>
          <p:nvPr/>
        </p:nvCxnSpPr>
        <p:spPr>
          <a:xfrm flipH="1">
            <a:off x="8020050" y="4025265"/>
            <a:ext cx="140335" cy="3486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圆角矩形 9"/>
          <p:cNvSpPr/>
          <p:nvPr/>
        </p:nvSpPr>
        <p:spPr>
          <a:xfrm>
            <a:off x="4504055" y="4220845"/>
            <a:ext cx="536575" cy="6438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7501890" y="4486910"/>
            <a:ext cx="536575" cy="3505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4504055" y="450850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516755" y="470408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7499985" y="448691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489825" y="4682490"/>
            <a:ext cx="536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915" y="3331845"/>
            <a:ext cx="11774170" cy="2044700"/>
          </a:xfrm>
          <a:prstGeom prst="rect">
            <a:avLst/>
          </a:prstGeom>
        </p:spPr>
      </p:pic>
      <p:sp>
        <p:nvSpPr>
          <p:cNvPr id="4" name="L 形 3"/>
          <p:cNvSpPr/>
          <p:nvPr/>
        </p:nvSpPr>
        <p:spPr>
          <a:xfrm flipH="1">
            <a:off x="10829925" y="4090670"/>
            <a:ext cx="704850" cy="666750"/>
          </a:xfrm>
          <a:prstGeom prst="corne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9355455" y="2319655"/>
            <a:ext cx="2418715" cy="51054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buNone/>
            </a:pP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复合业态（餐饮、特产、文创）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LM-F-8D</a:t>
            </a:r>
            <a:r>
              <a:rPr 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（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397</a:t>
            </a:r>
            <a:r>
              <a:rPr 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m</a:t>
            </a:r>
            <a:r>
              <a:rPr lang="en-US" sz="1000" baseline="30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52500" y="264795"/>
            <a:ext cx="2524125" cy="583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下夹层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1" name="直接箭头连接符 10"/>
          <p:cNvCxnSpPr>
            <a:stCxn id="7" idx="2"/>
            <a:endCxn id="4" idx="3"/>
          </p:cNvCxnSpPr>
          <p:nvPr/>
        </p:nvCxnSpPr>
        <p:spPr>
          <a:xfrm>
            <a:off x="10565130" y="2830195"/>
            <a:ext cx="802640" cy="126047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 Light</vt:lpstr>
      <vt:lpstr>微软雅黑</vt:lpstr>
      <vt:lpstr>Arial Unicode MS</vt:lpstr>
      <vt:lpstr>Arial Black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李星泽</dc:creator>
  <cp:lastModifiedBy>李星泽</cp:lastModifiedBy>
  <cp:revision>6</cp:revision>
  <dcterms:created xsi:type="dcterms:W3CDTF">2019-09-19T02:01:00Z</dcterms:created>
  <dcterms:modified xsi:type="dcterms:W3CDTF">2023-06-12T02:30:36Z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