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7" r:id="rId3"/>
    <p:sldId id="264" r:id="rId5"/>
    <p:sldId id="259" r:id="rId6"/>
    <p:sldId id="260" r:id="rId7"/>
    <p:sldId id="261" r:id="rId8"/>
    <p:sldId id="265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32"/>
        <p:guide pos="387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04520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锦庭逸市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537710" y="4504055"/>
            <a:ext cx="492760" cy="16891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4537075" y="4668520"/>
            <a:ext cx="476250" cy="16891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338955" y="3806825"/>
            <a:ext cx="1491615" cy="304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烟草</a:t>
            </a:r>
            <a:endParaRPr lang="zh-CN" altLang="en-US" sz="1000" b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indent="0" algn="ctr">
              <a:buNone/>
            </a:pPr>
            <a:r>
              <a:rPr 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DEP-R-22D</a:t>
            </a: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73</a:t>
            </a:r>
            <a:r>
              <a:rPr lang="en-US" altLang="zh-CN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altLang="zh-CN" sz="1000" baseline="30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/>
          </a:p>
        </p:txBody>
      </p:sp>
      <p:cxnSp>
        <p:nvCxnSpPr>
          <p:cNvPr id="24" name="直接箭头连接符 23"/>
          <p:cNvCxnSpPr>
            <a:endCxn id="2" idx="3"/>
          </p:cNvCxnSpPr>
          <p:nvPr/>
        </p:nvCxnSpPr>
        <p:spPr>
          <a:xfrm flipH="1">
            <a:off x="5030470" y="4109720"/>
            <a:ext cx="494030" cy="478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4617085" y="5108575"/>
            <a:ext cx="1510665" cy="4508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茶叶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/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DEP-R-23D（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67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cxnSp>
        <p:nvCxnSpPr>
          <p:cNvPr id="26" name="直接箭头连接符 25"/>
          <p:cNvCxnSpPr>
            <a:endCxn id="21" idx="2"/>
          </p:cNvCxnSpPr>
          <p:nvPr/>
        </p:nvCxnSpPr>
        <p:spPr>
          <a:xfrm flipH="1" flipV="1">
            <a:off x="4775200" y="4837430"/>
            <a:ext cx="169545" cy="267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11295380" y="3779520"/>
            <a:ext cx="279400" cy="26162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10523855" y="4474210"/>
            <a:ext cx="1491615" cy="304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便利店</a:t>
            </a:r>
            <a:endParaRPr lang="zh-CN" altLang="en-US" sz="100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DEP-R-34D</a:t>
            </a: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86m</a:t>
            </a:r>
            <a:r>
              <a:rPr lang="en-US" altLang="zh-CN" sz="1000" baseline="30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/>
          </a:p>
        </p:txBody>
      </p:sp>
      <p:cxnSp>
        <p:nvCxnSpPr>
          <p:cNvPr id="50" name="直接箭头连接符 49"/>
          <p:cNvCxnSpPr>
            <a:stCxn id="47" idx="0"/>
            <a:endCxn id="31" idx="2"/>
          </p:cNvCxnSpPr>
          <p:nvPr/>
        </p:nvCxnSpPr>
        <p:spPr>
          <a:xfrm flipV="1">
            <a:off x="11269980" y="4041140"/>
            <a:ext cx="165100" cy="433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7524750" y="4193540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7534275" y="448691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24115" y="468249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75" y="3856990"/>
            <a:ext cx="10045700" cy="2023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2500" y="2647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到达大厅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099185" y="4489450"/>
            <a:ext cx="454025" cy="13716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03250" y="2599690"/>
            <a:ext cx="1491615" cy="2914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便利店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ARR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5D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73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4" name="直接箭头连接符 23"/>
          <p:cNvCxnSpPr>
            <a:stCxn id="22" idx="2"/>
            <a:endCxn id="21" idx="0"/>
          </p:cNvCxnSpPr>
          <p:nvPr/>
        </p:nvCxnSpPr>
        <p:spPr>
          <a:xfrm flipH="1">
            <a:off x="1326515" y="2891155"/>
            <a:ext cx="22860" cy="159829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952500" y="2647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锦韵环香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" y="753110"/>
            <a:ext cx="11984990" cy="573786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129405" y="967740"/>
            <a:ext cx="739775" cy="56578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5466080" y="753110"/>
            <a:ext cx="1491615" cy="3048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特产综合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FG-R-1D（87m</a:t>
            </a:r>
            <a:r>
              <a:rPr lang="zh-CN" altLang="en-US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57" name="直接箭头连接符 56"/>
          <p:cNvCxnSpPr>
            <a:stCxn id="56" idx="1"/>
            <a:endCxn id="2" idx="3"/>
          </p:cNvCxnSpPr>
          <p:nvPr/>
        </p:nvCxnSpPr>
        <p:spPr>
          <a:xfrm flipH="1">
            <a:off x="4869180" y="905510"/>
            <a:ext cx="596900" cy="34544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9046845" y="423862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EF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连廊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18135" y="5509260"/>
            <a:ext cx="1844040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指廊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1405890"/>
            <a:ext cx="11950065" cy="538607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952500" y="2647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锦色宴语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9027795" y="4458970"/>
            <a:ext cx="579120" cy="68643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7145655" y="5145405"/>
            <a:ext cx="2171065" cy="1106170"/>
            <a:chOff x="11253" y="8103"/>
            <a:chExt cx="3419" cy="1742"/>
          </a:xfrm>
        </p:grpSpPr>
        <p:sp>
          <p:nvSpPr>
            <p:cNvPr id="61" name="圆角矩形 60"/>
            <p:cNvSpPr/>
            <p:nvPr/>
          </p:nvSpPr>
          <p:spPr>
            <a:xfrm>
              <a:off x="11253" y="9365"/>
              <a:ext cx="2349" cy="48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indent="0" algn="ctr">
                <a:buNone/>
              </a:pPr>
              <a:r>
                <a:rPr lang="zh-CN" altLang="en-US" sz="10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特产综合</a:t>
              </a:r>
              <a:endPara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endParaRPr>
            </a:p>
            <a:p>
              <a:pPr indent="0" algn="ctr">
                <a:buNone/>
              </a:pPr>
              <a:r>
                <a:rPr lang="en-US" altLang="zh-CN" sz="10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D-R</a:t>
              </a:r>
              <a:r>
                <a:rPr lang="zh-CN" altLang="en-US" sz="10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-1D（</a:t>
              </a:r>
              <a:r>
                <a:rPr lang="en-US" altLang="zh-CN" sz="10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142</a:t>
              </a:r>
              <a:r>
                <a:rPr lang="zh-CN" altLang="en-US" sz="10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m</a:t>
              </a:r>
              <a:r>
                <a:rPr lang="zh-CN" altLang="en-US" sz="1000" baseline="300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2</a:t>
              </a:r>
              <a:r>
                <a:rPr lang="zh-CN" altLang="en-US" sz="10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  <a:sym typeface="+mn-ea"/>
                </a:rPr>
                <a:t>）</a:t>
              </a:r>
              <a:endPara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endParaRPr>
            </a:p>
          </p:txBody>
        </p:sp>
        <p:cxnSp>
          <p:nvCxnSpPr>
            <p:cNvPr id="62" name="直接箭头连接符 61"/>
            <p:cNvCxnSpPr>
              <a:stCxn id="61" idx="3"/>
              <a:endCxn id="59" idx="2"/>
            </p:cNvCxnSpPr>
            <p:nvPr/>
          </p:nvCxnSpPr>
          <p:spPr>
            <a:xfrm flipV="1">
              <a:off x="13602" y="8103"/>
              <a:ext cx="1071" cy="15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62"/>
          <p:cNvSpPr txBox="1"/>
          <p:nvPr/>
        </p:nvSpPr>
        <p:spPr>
          <a:xfrm>
            <a:off x="4833620" y="3369310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DE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连廊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335010" y="74612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指廊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76835"/>
            <a:ext cx="3165475" cy="670433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0045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F指廊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448425" y="2185035"/>
            <a:ext cx="1905000" cy="2315210"/>
            <a:chOff x="11850" y="6764"/>
            <a:chExt cx="3000" cy="3646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50" y="6764"/>
              <a:ext cx="3000" cy="36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文本框 49"/>
            <p:cNvSpPr txBox="1"/>
            <p:nvPr/>
          </p:nvSpPr>
          <p:spPr>
            <a:xfrm>
              <a:off x="11850" y="6764"/>
              <a:ext cx="1858" cy="4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F</a:t>
              </a:r>
              <a:r>
                <a:rPr lang="zh-CN" altLang="en-US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指廊远机位</a:t>
              </a:r>
              <a:endPara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65210" y="2185035"/>
            <a:ext cx="2810510" cy="2313940"/>
            <a:chOff x="13646" y="3441"/>
            <a:chExt cx="4426" cy="364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6" y="3441"/>
              <a:ext cx="4427" cy="36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文本框 19"/>
            <p:cNvSpPr txBox="1"/>
            <p:nvPr/>
          </p:nvSpPr>
          <p:spPr>
            <a:xfrm>
              <a:off x="13646" y="3441"/>
              <a:ext cx="1858" cy="4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F</a:t>
              </a:r>
              <a:r>
                <a:rPr lang="zh-CN" altLang="en-US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指廊下夹层</a:t>
              </a:r>
              <a:endPara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23" name="直接箭头连接符 22"/>
          <p:cNvCxnSpPr>
            <a:stCxn id="31" idx="3"/>
            <a:endCxn id="22" idx="2"/>
          </p:cNvCxnSpPr>
          <p:nvPr/>
        </p:nvCxnSpPr>
        <p:spPr>
          <a:xfrm flipV="1">
            <a:off x="6003289" y="3999230"/>
            <a:ext cx="4116389" cy="10464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31" idx="3"/>
            <a:endCxn id="25" idx="2"/>
          </p:cNvCxnSpPr>
          <p:nvPr/>
        </p:nvCxnSpPr>
        <p:spPr>
          <a:xfrm flipV="1">
            <a:off x="6003289" y="3999865"/>
            <a:ext cx="1362394" cy="104584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1"/>
            <a:endCxn id="29" idx="0"/>
          </p:cNvCxnSpPr>
          <p:nvPr/>
        </p:nvCxnSpPr>
        <p:spPr>
          <a:xfrm flipH="1">
            <a:off x="7363460" y="2639060"/>
            <a:ext cx="2540" cy="56642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1276350" y="4500245"/>
            <a:ext cx="238125" cy="21907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4511674" y="4369435"/>
            <a:ext cx="1491615" cy="13525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特产综合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F-R-1D（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71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打包标段含LM-R-1D（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44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）/FR-R-2D（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45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/F-R-4D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15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），合计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175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endParaRPr lang="zh-CN" altLang="en-US" sz="1000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8" name="直接箭头连接符 37"/>
          <p:cNvCxnSpPr>
            <a:stCxn id="36" idx="1"/>
            <a:endCxn id="34" idx="3"/>
          </p:cNvCxnSpPr>
          <p:nvPr/>
        </p:nvCxnSpPr>
        <p:spPr>
          <a:xfrm flipH="1" flipV="1">
            <a:off x="1514475" y="4609783"/>
            <a:ext cx="2997199" cy="435927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10033000" y="3752850"/>
            <a:ext cx="173355" cy="2463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7216775" y="3672840"/>
            <a:ext cx="297815" cy="3270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1173480" y="1677035"/>
            <a:ext cx="125730" cy="1143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>
            <a:stCxn id="36" idx="1"/>
            <a:endCxn id="41" idx="3"/>
          </p:cNvCxnSpPr>
          <p:nvPr/>
        </p:nvCxnSpPr>
        <p:spPr>
          <a:xfrm flipH="1" flipV="1">
            <a:off x="1299210" y="1734185"/>
            <a:ext cx="3212464" cy="33115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109220"/>
            <a:ext cx="3270885" cy="664019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32003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G指廊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969125" y="1767840"/>
            <a:ext cx="2748033" cy="3736975"/>
            <a:chOff x="15195" y="6764"/>
            <a:chExt cx="2687" cy="365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95" y="6764"/>
              <a:ext cx="2687" cy="36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2" name="文本框 51"/>
            <p:cNvSpPr txBox="1"/>
            <p:nvPr/>
          </p:nvSpPr>
          <p:spPr>
            <a:xfrm>
              <a:off x="15195" y="6764"/>
              <a:ext cx="1858" cy="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G</a:t>
              </a:r>
              <a:r>
                <a:rPr lang="zh-CN" altLang="en-US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指廊远机位</a:t>
              </a:r>
              <a:endPara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24" name="直接箭头连接符 23"/>
          <p:cNvCxnSpPr>
            <a:stCxn id="23" idx="1"/>
            <a:endCxn id="22" idx="3"/>
          </p:cNvCxnSpPr>
          <p:nvPr/>
        </p:nvCxnSpPr>
        <p:spPr>
          <a:xfrm flipH="1" flipV="1">
            <a:off x="2345871" y="282575"/>
            <a:ext cx="627199" cy="1428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48" idx="0"/>
            <a:endCxn id="47" idx="1"/>
          </p:cNvCxnSpPr>
          <p:nvPr/>
        </p:nvCxnSpPr>
        <p:spPr>
          <a:xfrm flipV="1">
            <a:off x="1029494" y="406401"/>
            <a:ext cx="873918" cy="241059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>
          <a:xfrm>
            <a:off x="1296035" y="2832100"/>
            <a:ext cx="343535" cy="29718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>
                <a:solidFill>
                  <a:schemeClr val="tx1"/>
                </a:solidFill>
              </a:rPr>
              <a:t>3D</a:t>
            </a:r>
            <a:endParaRPr lang="en-US" altLang="zh-CN" sz="800">
              <a:solidFill>
                <a:schemeClr val="tx1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3662680" y="4355465"/>
            <a:ext cx="1491615" cy="14598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特产综合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G-R-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102m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打包标段含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G-R-1D 84m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、GR-R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1D 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48.5m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，合计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234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.5m</a:t>
            </a:r>
            <a:r>
              <a:rPr lang="zh-CN" altLang="en-US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endParaRPr lang="zh-CN" altLang="en-US" sz="1000" baseline="30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3" name="直接箭头连接符 42"/>
          <p:cNvCxnSpPr>
            <a:stCxn id="42" idx="1"/>
            <a:endCxn id="41" idx="3"/>
          </p:cNvCxnSpPr>
          <p:nvPr/>
        </p:nvCxnSpPr>
        <p:spPr>
          <a:xfrm flipH="1" flipV="1">
            <a:off x="1639570" y="2980690"/>
            <a:ext cx="2023110" cy="21050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8726170" y="4039870"/>
            <a:ext cx="274320" cy="3873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5" name="直接箭头连接符 44"/>
          <p:cNvCxnSpPr>
            <a:stCxn id="42" idx="3"/>
            <a:endCxn id="44" idx="1"/>
          </p:cNvCxnSpPr>
          <p:nvPr/>
        </p:nvCxnSpPr>
        <p:spPr>
          <a:xfrm flipV="1">
            <a:off x="5154295" y="4233545"/>
            <a:ext cx="3571875" cy="85217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1911667" y="1277076"/>
            <a:ext cx="343535" cy="29603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1D</a:t>
            </a:r>
            <a:endParaRPr lang="en-US" altLang="zh-CN" sz="800" dirty="0">
              <a:solidFill>
                <a:schemeClr val="tx1"/>
              </a:solidFill>
            </a:endParaRPr>
          </a:p>
        </p:txBody>
      </p:sp>
      <p:cxnSp>
        <p:nvCxnSpPr>
          <p:cNvPr id="51" name="直接箭头连接符 50"/>
          <p:cNvCxnSpPr>
            <a:stCxn id="42" idx="0"/>
            <a:endCxn id="46" idx="2"/>
          </p:cNvCxnSpPr>
          <p:nvPr/>
        </p:nvCxnSpPr>
        <p:spPr>
          <a:xfrm flipH="1" flipV="1">
            <a:off x="2083118" y="1572895"/>
            <a:ext cx="2325370" cy="278257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WPS 演示</Application>
  <PresentationFormat>宽屏</PresentationFormat>
  <Paragraphs>59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微软雅黑</vt:lpstr>
      <vt:lpstr>Arial Unicode MS</vt:lpstr>
      <vt:lpstr>Arial Black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李星泽</cp:lastModifiedBy>
  <cp:revision>5</cp:revision>
  <dcterms:created xsi:type="dcterms:W3CDTF">2019-09-19T02:01:00Z</dcterms:created>
  <dcterms:modified xsi:type="dcterms:W3CDTF">2023-06-08T02:00:50Z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