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5.xml"/><Relationship Id="rId2" Type="http://schemas.openxmlformats.org/officeDocument/2006/relationships/image" Target="../media/image1.jpeg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405255" y="100330"/>
            <a:ext cx="9144000" cy="786765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</a:pPr>
            <a:r>
              <a:rPr lang="zh-CN" altLang="en-US" sz="4000" dirty="0">
                <a:effectLst/>
                <a:latin typeface="仿宋_GB2312" panose="02010609030101010101" charset="-122"/>
                <a:ea typeface="仿宋_GB2312" panose="02010609030101010101" charset="-122"/>
              </a:rPr>
              <a:t>招租点位图</a:t>
            </a:r>
            <a:endParaRPr lang="zh-CN" altLang="en-US" sz="4000" dirty="0">
              <a:effectLst/>
              <a:latin typeface="仿宋_GB2312" panose="02010609030101010101" charset="-122"/>
              <a:ea typeface="仿宋_GB2312" panose="02010609030101010101" charset="-122"/>
            </a:endParaRPr>
          </a:p>
        </p:txBody>
      </p:sp>
      <p:pic>
        <p:nvPicPr>
          <p:cNvPr id="3" name="图片 2" descr="IMG_506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1060" y="887095"/>
            <a:ext cx="7692390" cy="544703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72415" y="252730"/>
            <a:ext cx="8305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/>
              <a:t>附件</a:t>
            </a:r>
            <a:r>
              <a:rPr lang="en-US" altLang="zh-CN"/>
              <a:t>4:</a:t>
            </a:r>
            <a:endParaRPr lang="zh-CN" altLang="en-US" dirty="0">
              <a:effectLst/>
              <a:latin typeface="仿宋_GB2312" panose="02010609030101010101" charset="-122"/>
              <a:ea typeface="仿宋_GB2312" panose="02010609030101010101" charset="-122"/>
            </a:endParaRPr>
          </a:p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4.xml><?xml version="1.0" encoding="utf-8"?>
<p:tagLst xmlns:p="http://schemas.openxmlformats.org/presentationml/2006/main">
  <p:tag name="KSO_WM_TEMPLATE_CATEGORY" val="custom"/>
  <p:tag name="KSO_WM_TEMPLATE_INDEX" val="20187308"/>
  <p:tag name="KSO_WM_TAG_VERSION" val="1.0"/>
  <p:tag name="KSO_WM_UNIT_TYPE" val="a"/>
  <p:tag name="KSO_WM_UNIT_INDEX" val="1"/>
  <p:tag name="KSO_WM_UNIT_ID" val="custom20187308_1*a*1"/>
  <p:tag name="KSO_WM_UNIT_LAYERLEVEL" val="1"/>
  <p:tag name="KSO_WM_UNIT_VALUE" val="13"/>
  <p:tag name="KSO_WM_UNIT_ISCONTENTSTITLE" val="0"/>
  <p:tag name="KSO_WM_UNIT_HIGHLIGHT" val="0"/>
  <p:tag name="KSO_WM_UNIT_COMPATIBLE" val="0"/>
  <p:tag name="KSO_WM_UNIT_CLEAR" val="0"/>
  <p:tag name="KSO_WM_BEAUTIFY_FLAG" val="#wm#"/>
  <p:tag name="KSO_WM_UNIT_PRESET_TEXT" val="空白演示"/>
</p:tagLst>
</file>

<file path=ppt/tags/tag5.xml><?xml version="1.0" encoding="utf-8"?>
<p:tagLst xmlns:p="http://schemas.openxmlformats.org/presentationml/2006/main">
  <p:tag name="KSO_WM_SLIDE_ID" val="custom20187308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TEMPLATE_THUMBS_INDEX" val="1、2、3、6、8、10、11、12、15"/>
</p:tagLst>
</file>

<file path=ppt/theme/theme1.xml><?xml version="1.0" encoding="utf-8"?>
<a:theme xmlns:a="http://schemas.openxmlformats.org/drawingml/2006/main" name="Office 主题​​">
  <a:themeElements>
    <a:clrScheme name="2019空白演示文档">
      <a:dk1>
        <a:srgbClr val="000000"/>
      </a:dk1>
      <a:lt1>
        <a:srgbClr val="FFFFFF"/>
      </a:lt1>
      <a:dk2>
        <a:srgbClr val="E6E4E4"/>
      </a:dk2>
      <a:lt2>
        <a:srgbClr val="FFFFFF"/>
      </a:lt2>
      <a:accent1>
        <a:srgbClr val="477DEA"/>
      </a:accent1>
      <a:accent2>
        <a:srgbClr val="9B9B9B"/>
      </a:accent2>
      <a:accent3>
        <a:srgbClr val="F3B745"/>
      </a:accent3>
      <a:accent4>
        <a:srgbClr val="477EE7"/>
      </a:accent4>
      <a:accent5>
        <a:srgbClr val="4BA151"/>
      </a:accent5>
      <a:accent6>
        <a:srgbClr val="E9403C"/>
      </a:accent6>
      <a:hlink>
        <a:srgbClr val="0563C1"/>
      </a:hlink>
      <a:folHlink>
        <a:srgbClr val="954D72"/>
      </a:folHlink>
    </a:clrScheme>
    <a:fontScheme name="2019空白演示文档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WPS 演示</Application>
  <PresentationFormat>宽屏</PresentationFormat>
  <Paragraphs>5</Paragraphs>
  <Slides>1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仿宋_GB2312</vt:lpstr>
      <vt:lpstr>微软雅黑</vt:lpstr>
      <vt:lpstr>Arial Unicode MS</vt:lpstr>
      <vt:lpstr>等线</vt:lpstr>
      <vt:lpstr>Office 主题​​</vt:lpstr>
      <vt:lpstr>招租点位图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以梦为马   Scott </cp:lastModifiedBy>
  <cp:revision>400</cp:revision>
  <dcterms:created xsi:type="dcterms:W3CDTF">2017-08-03T09:01:00Z</dcterms:created>
  <dcterms:modified xsi:type="dcterms:W3CDTF">2019-12-16T06:32:14Z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2052-11.1.0.9305</vt:lpwstr>
  </property>
</Properties>
</file>