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7" r:id="rId3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仝德志" initials="仝德志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92100" y="604520"/>
            <a:ext cx="11723370" cy="5355590"/>
            <a:chOff x="460" y="952"/>
            <a:chExt cx="18462" cy="8434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0" y="952"/>
              <a:ext cx="18462" cy="8435"/>
            </a:xfrm>
            <a:prstGeom prst="rect">
              <a:avLst/>
            </a:prstGeom>
          </p:spPr>
        </p:pic>
        <p:sp>
          <p:nvSpPr>
            <p:cNvPr id="4" name="圆角矩形 3"/>
            <p:cNvSpPr/>
            <p:nvPr/>
          </p:nvSpPr>
          <p:spPr>
            <a:xfrm>
              <a:off x="8136" y="7248"/>
              <a:ext cx="847" cy="475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10281" y="7248"/>
              <a:ext cx="1293" cy="475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292100" y="233045"/>
            <a:ext cx="2524125" cy="583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锦庭逸市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1036935" y="4480560"/>
            <a:ext cx="380365" cy="20637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AutoShape 154"/>
          <p:cNvSpPr/>
          <p:nvPr/>
        </p:nvSpPr>
        <p:spPr>
          <a:xfrm>
            <a:off x="10342245" y="3644900"/>
            <a:ext cx="1411605" cy="4318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lIns="128001" tIns="64001" rIns="128001" bIns="64001" numCol="1" spcCol="0" rtlCol="0" fromWordArt="0" anchor="t" anchorCtr="0" forceAA="0" compatLnSpc="1">
            <a:noAutofit/>
          </a:bodyPr>
          <a:p>
            <a:pPr lvl="0" algn="ctr" defTabSz="1276350">
              <a:buClrTx/>
              <a:buSzTx/>
              <a:buFontTx/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饮品、甜点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 lvl="0" algn="ctr" defTabSz="1276350">
              <a:buClrTx/>
              <a:buSzTx/>
              <a:buFontTx/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D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EP</a:t>
            </a: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-F-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6</a:t>
            </a: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D（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107</a:t>
            </a: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m</a:t>
            </a:r>
            <a:r>
              <a:rPr lang="zh-CN" altLang="en-US" sz="1000" baseline="30000" dirty="0">
                <a:solidFill>
                  <a:schemeClr val="bg1"/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2</a:t>
            </a: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）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4504055" y="4220845"/>
            <a:ext cx="536575" cy="6438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7524750" y="4193540"/>
            <a:ext cx="536575" cy="6438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4504055" y="4508500"/>
            <a:ext cx="536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516755" y="4704080"/>
            <a:ext cx="536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7534275" y="4486910"/>
            <a:ext cx="536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7524115" y="4682490"/>
            <a:ext cx="536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图片 12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3070" y="674370"/>
            <a:ext cx="11325860" cy="6158230"/>
          </a:xfrm>
          <a:prstGeom prst="rect">
            <a:avLst/>
          </a:prstGeom>
        </p:spPr>
      </p:pic>
      <p:sp>
        <p:nvSpPr>
          <p:cNvPr id="118" name="圆角矩形 117"/>
          <p:cNvSpPr/>
          <p:nvPr/>
        </p:nvSpPr>
        <p:spPr>
          <a:xfrm>
            <a:off x="5847080" y="3425825"/>
            <a:ext cx="1245235" cy="41338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AutoShape 154"/>
          <p:cNvSpPr/>
          <p:nvPr/>
        </p:nvSpPr>
        <p:spPr>
          <a:xfrm>
            <a:off x="7205345" y="3041650"/>
            <a:ext cx="1487805" cy="4318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lIns="128001" tIns="64001" rIns="128001" bIns="64001" numCol="1" spcCol="0" rtlCol="0" fromWordArt="0" anchor="t" anchorCtr="0" forceAA="0" compatLnSpc="1">
            <a:noAutofit/>
          </a:bodyPr>
          <a:lstStyle/>
          <a:p>
            <a:pPr lvl="0" algn="ctr" defTabSz="1276350">
              <a:buClrTx/>
              <a:buSzTx/>
              <a:buFontTx/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餐饮集合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 lvl="0" algn="ctr" defTabSz="1276350">
              <a:buClrTx/>
              <a:buSzTx/>
              <a:buFontTx/>
            </a:pPr>
            <a:r>
              <a:rPr 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UM</a:t>
            </a: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-F-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4</a:t>
            </a: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D（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200</a:t>
            </a: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m</a:t>
            </a:r>
            <a:r>
              <a:rPr lang="zh-CN" altLang="en-US" sz="1000" baseline="30000" dirty="0">
                <a:solidFill>
                  <a:schemeClr val="bg1"/>
                </a:solidFill>
                <a:uFillTx/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2</a:t>
            </a: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）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123" name="文本框 122"/>
          <p:cNvSpPr txBox="1"/>
          <p:nvPr/>
        </p:nvSpPr>
        <p:spPr>
          <a:xfrm>
            <a:off x="292100" y="233045"/>
            <a:ext cx="2524125" cy="583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上夹层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27" name="直接箭头连接符 126"/>
          <p:cNvCxnSpPr>
            <a:stCxn id="121" idx="1"/>
            <a:endCxn id="118" idx="3"/>
          </p:cNvCxnSpPr>
          <p:nvPr/>
        </p:nvCxnSpPr>
        <p:spPr>
          <a:xfrm flipH="1">
            <a:off x="7092315" y="3257550"/>
            <a:ext cx="113030" cy="3752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圆角矩形 4"/>
          <p:cNvSpPr/>
          <p:nvPr/>
        </p:nvSpPr>
        <p:spPr>
          <a:xfrm>
            <a:off x="9716135" y="2974975"/>
            <a:ext cx="603250" cy="5549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" name="直接箭头连接符 5"/>
          <p:cNvCxnSpPr>
            <a:stCxn id="121" idx="3"/>
          </p:cNvCxnSpPr>
          <p:nvPr/>
        </p:nvCxnSpPr>
        <p:spPr>
          <a:xfrm>
            <a:off x="8693150" y="3257550"/>
            <a:ext cx="1012190" cy="1752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LAYOUT_INFO" val="{&quot;direction&quot;:1,&quot;horizontalAlign&quot;:-1,&quot;verticalAlign&quot;:-1,&quot;type&quot;:0,&quot;diagramDirection&quot;:0,&quot;canSetOverLayout&quot;:0,&quot;isOverLayout&quot;:0,&quot;marginOverLayout&quot;:{&quot;left&quot;:-0.035,&quot;top&quot;:-0.035,&quot;right&quot;:-0.035,&quot;bottom&quot;:-0.035},&quot;normalSize&quot;:{&quot;size1&quot;:100.0},&quot;minSize&quot;:{&quot;size1&quot;:100.0},&quot;maxSize&quot;:{&quot;size1&quot;:100.0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],&quot;subLayout&quot;:[{&quot;direction&quot;:0,&quot;horizontalAlign&quot;:-1,&quot;verticalAlign&quot;:-1,&quot;type&quot;:0,&quot;diagramDirection&quot;:0,&quot;canSetOverLayout&quot;:0,&quot;isOverLayout&quot;:0,&quot;margin&quot;:{&quot;left&quot;:2.54,&quot;top&quot;:2.117,&quot;right&quot;:2.54,&quot;bottom&quot;:2.117},&quot;marginOverLayout&quot;:{&quot;left&quot;:-0.035,&quot;top&quot;:-0.035,&quot;right&quot;:-0.035,&quot;bottom&quot;:-0.035},&quot;edge&quot;:{&quot;left&quot;:true,&quot;top&quot;:true,&quot;right&quot;:false,&quot;bottom&quot;:true},&quot;IsEmpty&quot;:false},{&quot;direction&quot;:0,&quot;horizontalAlign&quot;:-1,&quot;verticalAlign&quot;:-1,&quot;type&quot;:0,&quot;diagramDirection&quot;:0,&quot;canSetOverLayout&quot;:0,&quot;isOverLayout&quot;:0,&quot;marginOverLayout&quot;:{&quot;left&quot;:-0.035,&quot;top&quot;:-0.035,&quot;right&quot;:-0.035,&quot;bottom&quot;:-0.035},&quot;edge&quot;:{&quot;left&quot;:false,&quot;top&quot;:true,&quot;right&quot;:true,&quot;bottom&quot;:true},&quot;IsEmpty&quot;:true}],&quot;IsEmpty&quot;:false}"/>
  <p:tag name="KSO_WM_SLIDE_RATIO" val="1.777778"/>
  <p:tag name="KSO_WM_CHIP_INFOS" val="{&quot;type&quot;:0,&quot;layout_type&quot;:&quot;full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ed212f9daf2e53b70be3eb1"/>
  <p:tag name="KSO_WM_CHIP_FILLPROP" val="[[{&quot;text_align&quot;:&quot;cm&quot;,&quot;text_direction&quot;:&quot;horizontal&quot;,&quot;support_features&quot;:[&quot;collage&quot;,&quot;carousel&quot;],&quot;support_big_font&quot;:false,&quot;picture_toward&quot;:0,&quot;picture_dockside&quot;:[],&quot;fill_id&quot;:&quot;93462f48a4e641b7a117cd822d727b87&quot;,&quot;fill_align&quot;:&quot;cm&quot;,&quot;chip_types&quot;:[&quot;diagram&quot;,&quot;pictext&quot;,&quot;picture&quot;,&quot;chart&quot;,&quot;table&quot;,&quot;video&quot;]}]]"/>
  <p:tag name="KSO_WM_CHIP_DECFILLPROP" val="[]"/>
  <p:tag name="KSO_WM_SLIDE_BACKGROUND" val="[&quot;general&quot;]"/>
  <p:tag name="KSO_WM_CHIP_GROUPID" val="5ed7460cafe44fab1839bd1a"/>
  <p:tag name="KSO_WM_SLIDE_BK_DARK_LIGHT" val="2"/>
  <p:tag name="KSO_WM_SLIDE_BACKGROUND_TYPE" val="general"/>
  <p:tag name="KSO_WM_SLIDE_SUPPORT_FEATURE_TYPE" val="3"/>
  <p:tag name="KSO_WM_TEMPLATE_ASSEMBLE_XID" val="5fd0a1671fa9d42129dcc85c"/>
  <p:tag name="KSO_WM_TEMPLATE_ASSEMBLE_GROUPID" val="5fd0a1671fa9d42129dcc85c"/>
  <p:tag name="KSO_WM_SLIDE_ID" val="custom20218284_20"/>
  <p:tag name="KSO_WM_TEMPLATE_SUBCATEGORY" val="21"/>
  <p:tag name="KSO_WM_TEMPLATE_MASTER_TYPE" val="1"/>
  <p:tag name="KSO_WM_TEMPLATE_COLOR_TYPE" val="1"/>
  <p:tag name="KSO_WM_SLIDE_TYPE" val="text"/>
  <p:tag name="KSO_WM_SLIDE_SUBTYPE" val="picTxt"/>
  <p:tag name="KSO_WM_SLIDE_ITEM_CNT" val="0"/>
  <p:tag name="KSO_WM_SLIDE_INDEX" val="20"/>
  <p:tag name="KSO_WM_SLIDE_SIZE" val="959*539"/>
  <p:tag name="KSO_WM_SLIDE_POSITION" val="0*0"/>
  <p:tag name="KSO_WM_TAG_VERSION" val="1.0"/>
  <p:tag name="KSO_WM_BEAUTIFY_FLAG" val="#wm#"/>
  <p:tag name="KSO_WM_TEMPLATE_CATEGORY" val="custom"/>
  <p:tag name="KSO_WM_TEMPLATE_INDEX" val="20218284"/>
  <p:tag name="KSO_WM_SLIDE_LAYOUT" val="d"/>
  <p:tag name="KSO_WM_SLIDE_LAYOUT_CNT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WPS 演示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 Light</vt:lpstr>
      <vt:lpstr>微软雅黑</vt:lpstr>
      <vt:lpstr>Arial Unicode MS</vt:lpstr>
      <vt:lpstr>Arial Black</vt:lpstr>
      <vt:lpstr>黑体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李星泽</dc:creator>
  <cp:lastModifiedBy>李星泽</cp:lastModifiedBy>
  <cp:revision>11</cp:revision>
  <dcterms:created xsi:type="dcterms:W3CDTF">2019-09-19T02:01:00Z</dcterms:created>
  <dcterms:modified xsi:type="dcterms:W3CDTF">2023-08-10T06:26:57Z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2052-11.8.6.9023</vt:lpwstr>
  </property>
</Properties>
</file>