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仝德志" initials="仝德志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32"/>
        <p:guide pos="387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1375" y="3856990"/>
            <a:ext cx="10045700" cy="202311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952500" y="264795"/>
            <a:ext cx="2524125" cy="5835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32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到达大厅</a:t>
            </a:r>
            <a:endParaRPr lang="zh-CN" altLang="en-US" sz="32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1099185" y="4489450"/>
            <a:ext cx="454025" cy="13716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圆角矩形 21"/>
          <p:cNvSpPr/>
          <p:nvPr/>
        </p:nvSpPr>
        <p:spPr>
          <a:xfrm>
            <a:off x="603250" y="2599690"/>
            <a:ext cx="1491615" cy="2914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indent="0" algn="ctr">
              <a:buNone/>
            </a:pP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便利店</a:t>
            </a:r>
            <a:endParaRPr lang="zh-CN" altLang="en-US" sz="1000">
              <a:solidFill>
                <a:schemeClr val="tx1"/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  <a:p>
            <a:pPr indent="0" algn="ctr">
              <a:buNone/>
            </a:pPr>
            <a:r>
              <a:rPr lang="en-US" altLang="zh-CN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ARR</a:t>
            </a: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-R-</a:t>
            </a:r>
            <a:r>
              <a:rPr lang="en-US" altLang="zh-CN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5D</a:t>
            </a: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（</a:t>
            </a:r>
            <a:r>
              <a:rPr lang="en-US" altLang="zh-CN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73</a:t>
            </a: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m</a:t>
            </a:r>
            <a:r>
              <a:rPr lang="zh-CN" altLang="en-US" sz="1000" baseline="30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2</a:t>
            </a:r>
            <a:r>
              <a:rPr lang="zh-CN" altLang="en-US" sz="1000">
                <a:solidFill>
                  <a:schemeClr val="tx1"/>
                </a:solidFill>
                <a:latin typeface="微软雅黑 Light" panose="020B0502040204020203" charset="-122"/>
                <a:ea typeface="微软雅黑 Light" panose="020B0502040204020203" charset="-122"/>
                <a:sym typeface="+mn-ea"/>
              </a:rPr>
              <a:t>）</a:t>
            </a:r>
            <a:endParaRPr lang="zh-CN" altLang="en-US" sz="1000">
              <a:solidFill>
                <a:schemeClr val="tx1"/>
              </a:solidFill>
              <a:latin typeface="微软雅黑 Light" panose="020B0502040204020203" charset="-122"/>
              <a:ea typeface="微软雅黑 Light" panose="020B0502040204020203" charset="-122"/>
              <a:sym typeface="+mn-ea"/>
            </a:endParaRPr>
          </a:p>
        </p:txBody>
      </p:sp>
      <p:cxnSp>
        <p:nvCxnSpPr>
          <p:cNvPr id="24" name="直接箭头连接符 23"/>
          <p:cNvCxnSpPr>
            <a:stCxn id="22" idx="2"/>
            <a:endCxn id="21" idx="0"/>
          </p:cNvCxnSpPr>
          <p:nvPr/>
        </p:nvCxnSpPr>
        <p:spPr>
          <a:xfrm flipH="1">
            <a:off x="1326515" y="2891155"/>
            <a:ext cx="22860" cy="159829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WPS 演示</Application>
  <PresentationFormat>宽屏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 Light</vt:lpstr>
      <vt:lpstr>微软雅黑</vt:lpstr>
      <vt:lpstr>Arial Unicode MS</vt:lpstr>
      <vt:lpstr>Arial Black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李星泽</dc:creator>
  <cp:lastModifiedBy>李星泽</cp:lastModifiedBy>
  <cp:revision>6</cp:revision>
  <dcterms:created xsi:type="dcterms:W3CDTF">2019-09-19T02:01:00Z</dcterms:created>
  <dcterms:modified xsi:type="dcterms:W3CDTF">2023-07-31T07:47:54Z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2052-11.8.6.9023</vt:lpwstr>
  </property>
</Properties>
</file>