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7" r:id="rId3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12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sz="1600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b="1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sz="16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12775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</a:rPr>
              <a:t>出发大厅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708150" y="5291455"/>
            <a:ext cx="113665" cy="22479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913765" y="4904105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快递</a:t>
            </a:r>
            <a:endParaRPr 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DEP-R-50D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20m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5" name="直接箭头连接符 64"/>
          <p:cNvCxnSpPr>
            <a:endCxn id="62" idx="2"/>
          </p:cNvCxnSpPr>
          <p:nvPr/>
        </p:nvCxnSpPr>
        <p:spPr>
          <a:xfrm flipH="1" flipV="1">
            <a:off x="1659890" y="5208905"/>
            <a:ext cx="48260" cy="82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504055" y="4220845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524750" y="4193540"/>
            <a:ext cx="536575" cy="6438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504055" y="450850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516755" y="470408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534275" y="448691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524115" y="4682490"/>
            <a:ext cx="536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2" name="Rectangle 3"/>
          <p:cNvSpPr txBox="1"/>
          <p:nvPr/>
        </p:nvSpPr>
        <p:spPr>
          <a:xfrm>
            <a:off x="4748213" y="430530"/>
            <a:ext cx="3116262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B2层 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9970135" y="4768850"/>
            <a:ext cx="179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970135" y="4768850"/>
            <a:ext cx="0" cy="166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7442835" y="4796155"/>
            <a:ext cx="1583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9025890" y="4782185"/>
            <a:ext cx="0" cy="1652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442835" y="4782185"/>
            <a:ext cx="0" cy="159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4887595" y="4824095"/>
            <a:ext cx="1318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220460" y="4782185"/>
            <a:ext cx="0" cy="1569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887595" y="4824095"/>
            <a:ext cx="0" cy="1499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60724" y="4893272"/>
            <a:ext cx="1569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30482" y="4893310"/>
            <a:ext cx="0" cy="1208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059641" y="4882553"/>
            <a:ext cx="0" cy="1236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9275445" y="5060315"/>
            <a:ext cx="49974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L1</a:t>
            </a:r>
            <a:r>
              <a:rPr lang="zh-CN" altLang="zh-CN"/>
              <a:t>通道</a:t>
            </a:r>
            <a:endParaRPr lang="zh-CN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6470650" y="4879340"/>
            <a:ext cx="69405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L2</a:t>
            </a:r>
            <a:endParaRPr lang="en-US" altLang="zh-CN"/>
          </a:p>
          <a:p>
            <a:r>
              <a:rPr lang="zh-CN" altLang="en-US"/>
              <a:t>通</a:t>
            </a:r>
            <a:endParaRPr lang="zh-CN" altLang="en-US"/>
          </a:p>
          <a:p>
            <a:r>
              <a:rPr lang="zh-CN" altLang="en-US"/>
              <a:t>道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76439" y="4962824"/>
            <a:ext cx="56959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L3</a:t>
            </a:r>
            <a:r>
              <a:rPr lang="zh-CN" altLang="en-US"/>
              <a:t>通道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37821" y="5039584"/>
            <a:ext cx="48577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L4</a:t>
            </a:r>
            <a:r>
              <a:rPr lang="zh-CN" altLang="en-US" dirty="0"/>
              <a:t>通道</a:t>
            </a:r>
            <a:endParaRPr lang="zh-CN" altLang="en-US" dirty="0"/>
          </a:p>
        </p:txBody>
      </p:sp>
      <p:sp>
        <p:nvSpPr>
          <p:cNvPr id="18" name="对角圆角矩形 17"/>
          <p:cNvSpPr/>
          <p:nvPr/>
        </p:nvSpPr>
        <p:spPr>
          <a:xfrm>
            <a:off x="2679065" y="4782259"/>
            <a:ext cx="108000" cy="108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9" name="直接连接符 18"/>
          <p:cNvCxnSpPr>
            <a:stCxn id="18" idx="3"/>
            <a:endCxn id="39" idx="2"/>
          </p:cNvCxnSpPr>
          <p:nvPr/>
        </p:nvCxnSpPr>
        <p:spPr>
          <a:xfrm flipV="1">
            <a:off x="2733040" y="3782060"/>
            <a:ext cx="2596515" cy="10001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对角圆角矩形 19"/>
          <p:cNvSpPr/>
          <p:nvPr/>
        </p:nvSpPr>
        <p:spPr>
          <a:xfrm>
            <a:off x="8081010" y="4688205"/>
            <a:ext cx="108000" cy="108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1" name="直接连接符 20"/>
          <p:cNvCxnSpPr>
            <a:stCxn id="20" idx="3"/>
            <a:endCxn id="39" idx="2"/>
          </p:cNvCxnSpPr>
          <p:nvPr/>
        </p:nvCxnSpPr>
        <p:spPr>
          <a:xfrm flipH="1" flipV="1">
            <a:off x="5329555" y="3782060"/>
            <a:ext cx="2805430" cy="9061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114761" y="4927376"/>
            <a:ext cx="0" cy="1236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 flipV="1">
            <a:off x="505610" y="4916244"/>
            <a:ext cx="591671" cy="21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-129092" y="5561703"/>
            <a:ext cx="1280160" cy="1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16"/>
          <p:cNvSpPr txBox="1"/>
          <p:nvPr/>
        </p:nvSpPr>
        <p:spPr>
          <a:xfrm>
            <a:off x="0" y="5009104"/>
            <a:ext cx="485775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L5</a:t>
            </a:r>
            <a:r>
              <a:rPr lang="zh-CN" altLang="en-US" dirty="0" smtClean="0"/>
              <a:t>通道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4280535" y="307530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Group 2"/>
          <p:cNvGrpSpPr/>
          <p:nvPr/>
        </p:nvGrpSpPr>
        <p:grpSpPr>
          <a:xfrm>
            <a:off x="2046877" y="1036411"/>
            <a:ext cx="8098518" cy="4937125"/>
            <a:chOff x="0" y="0"/>
            <a:chExt cx="9170406" cy="5181602"/>
          </a:xfrm>
        </p:grpSpPr>
        <p:pic>
          <p:nvPicPr>
            <p:cNvPr id="21506" name="Picture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-5400000">
              <a:off x="1994402" y="-1994402"/>
              <a:ext cx="5181602" cy="91704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7" name="Freeform 10"/>
            <p:cNvSpPr/>
            <p:nvPr/>
          </p:nvSpPr>
          <p:spPr>
            <a:xfrm>
              <a:off x="2137878" y="3100155"/>
              <a:ext cx="179762" cy="280859"/>
            </a:xfrm>
            <a:custGeom>
              <a:avLst/>
              <a:gdLst/>
              <a:ahLst/>
              <a:cxnLst>
                <a:cxn ang="0">
                  <a:pos x="5058" y="2521"/>
                </a:cxn>
                <a:cxn ang="0">
                  <a:pos x="176999" y="0"/>
                </a:cxn>
                <a:cxn ang="0">
                  <a:pos x="179528" y="196729"/>
                </a:cxn>
                <a:cxn ang="0">
                  <a:pos x="93555" y="194207"/>
                </a:cxn>
                <a:cxn ang="0">
                  <a:pos x="91027" y="277439"/>
                </a:cxn>
                <a:cxn ang="0">
                  <a:pos x="60687" y="279961"/>
                </a:cxn>
                <a:cxn ang="0">
                  <a:pos x="37930" y="262306"/>
                </a:cxn>
                <a:cxn ang="0">
                  <a:pos x="15169" y="242128"/>
                </a:cxn>
                <a:cxn ang="0">
                  <a:pos x="7586" y="224473"/>
                </a:cxn>
                <a:cxn ang="0">
                  <a:pos x="5058" y="204296"/>
                </a:cxn>
                <a:cxn ang="0">
                  <a:pos x="0" y="128630"/>
                </a:cxn>
                <a:cxn ang="0">
                  <a:pos x="5058" y="2521"/>
                </a:cxn>
              </a:cxnLst>
              <a:pathLst>
                <a:path w="179840" h="281159">
                  <a:moveTo>
                    <a:pt x="5066" y="2533"/>
                  </a:moveTo>
                  <a:lnTo>
                    <a:pt x="177307" y="0"/>
                  </a:lnTo>
                  <a:cubicBezTo>
                    <a:pt x="178151" y="65857"/>
                    <a:pt x="178996" y="131714"/>
                    <a:pt x="179840" y="197571"/>
                  </a:cubicBezTo>
                  <a:lnTo>
                    <a:pt x="93719" y="195038"/>
                  </a:lnTo>
                  <a:cubicBezTo>
                    <a:pt x="92875" y="222901"/>
                    <a:pt x="92030" y="250763"/>
                    <a:pt x="91186" y="278626"/>
                  </a:cubicBezTo>
                  <a:lnTo>
                    <a:pt x="60791" y="281159"/>
                  </a:lnTo>
                  <a:lnTo>
                    <a:pt x="37994" y="263428"/>
                  </a:lnTo>
                  <a:lnTo>
                    <a:pt x="15197" y="243164"/>
                  </a:lnTo>
                  <a:lnTo>
                    <a:pt x="7598" y="225434"/>
                  </a:lnTo>
                  <a:lnTo>
                    <a:pt x="5066" y="205170"/>
                  </a:lnTo>
                  <a:lnTo>
                    <a:pt x="0" y="129181"/>
                  </a:lnTo>
                  <a:lnTo>
                    <a:pt x="5066" y="2533"/>
                  </a:lnTo>
                  <a:close/>
                </a:path>
              </a:pathLst>
            </a:custGeom>
            <a:solidFill>
              <a:srgbClr val="92D050">
                <a:alpha val="70195"/>
              </a:srgbClr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8" name="Freeform 11"/>
            <p:cNvSpPr/>
            <p:nvPr/>
          </p:nvSpPr>
          <p:spPr>
            <a:xfrm>
              <a:off x="6865606" y="3104915"/>
              <a:ext cx="173342" cy="273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079" y="5717"/>
                </a:cxn>
                <a:cxn ang="0">
                  <a:pos x="172079" y="131520"/>
                </a:cxn>
                <a:cxn ang="0">
                  <a:pos x="172079" y="194423"/>
                </a:cxn>
                <a:cxn ang="0">
                  <a:pos x="149510" y="234450"/>
                </a:cxn>
                <a:cxn ang="0">
                  <a:pos x="135407" y="254465"/>
                </a:cxn>
                <a:cxn ang="0">
                  <a:pos x="121302" y="268760"/>
                </a:cxn>
                <a:cxn ang="0">
                  <a:pos x="87451" y="274478"/>
                </a:cxn>
                <a:cxn ang="0">
                  <a:pos x="81808" y="194423"/>
                </a:cxn>
                <a:cxn ang="0">
                  <a:pos x="2821" y="188703"/>
                </a:cxn>
                <a:cxn ang="0">
                  <a:pos x="0" y="0"/>
                </a:cxn>
              </a:cxnLst>
              <a:pathLst>
                <a:path w="173765" h="273465">
                  <a:moveTo>
                    <a:pt x="0" y="0"/>
                  </a:moveTo>
                  <a:lnTo>
                    <a:pt x="173765" y="5697"/>
                  </a:lnTo>
                  <a:lnTo>
                    <a:pt x="173765" y="131035"/>
                  </a:lnTo>
                  <a:lnTo>
                    <a:pt x="173765" y="193705"/>
                  </a:lnTo>
                  <a:lnTo>
                    <a:pt x="150976" y="233585"/>
                  </a:lnTo>
                  <a:lnTo>
                    <a:pt x="136733" y="253525"/>
                  </a:lnTo>
                  <a:lnTo>
                    <a:pt x="122490" y="267768"/>
                  </a:lnTo>
                  <a:lnTo>
                    <a:pt x="88307" y="273465"/>
                  </a:lnTo>
                  <a:lnTo>
                    <a:pt x="82610" y="193705"/>
                  </a:lnTo>
                  <a:lnTo>
                    <a:pt x="2849" y="188007"/>
                  </a:lnTo>
                  <a:cubicBezTo>
                    <a:pt x="1899" y="124388"/>
                    <a:pt x="950" y="60770"/>
                    <a:pt x="0" y="0"/>
                  </a:cubicBezTo>
                  <a:close/>
                </a:path>
              </a:pathLst>
            </a:custGeom>
            <a:noFill/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09" name="Rectangle 13"/>
            <p:cNvSpPr/>
            <p:nvPr/>
          </p:nvSpPr>
          <p:spPr>
            <a:xfrm>
              <a:off x="2986609" y="3301278"/>
              <a:ext cx="337694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Rectangle 14"/>
            <p:cNvSpPr/>
            <p:nvPr/>
          </p:nvSpPr>
          <p:spPr>
            <a:xfrm>
              <a:off x="5855090" y="3304849"/>
              <a:ext cx="338979" cy="761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p>
              <a:endParaRPr lang="zh-CN" altLang="en-US" sz="1285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1" name="Freeform 15"/>
            <p:cNvSpPr/>
            <p:nvPr/>
          </p:nvSpPr>
          <p:spPr>
            <a:xfrm>
              <a:off x="3828921" y="3311989"/>
              <a:ext cx="174625" cy="666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479" y="0"/>
                </a:cxn>
                <a:cxn ang="0">
                  <a:pos x="175479" y="63851"/>
                </a:cxn>
                <a:cxn ang="0">
                  <a:pos x="3582" y="63851"/>
                </a:cxn>
                <a:cxn ang="0">
                  <a:pos x="0" y="0"/>
                </a:cxn>
              </a:cxnLst>
              <a:pathLst>
                <a:path w="174341" h="67602">
                  <a:moveTo>
                    <a:pt x="0" y="0"/>
                  </a:moveTo>
                  <a:lnTo>
                    <a:pt x="174341" y="0"/>
                  </a:lnTo>
                  <a:lnTo>
                    <a:pt x="174341" y="67602"/>
                  </a:lnTo>
                  <a:lnTo>
                    <a:pt x="3558" y="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70195"/>
              </a:srgbClr>
            </a:solidFill>
            <a:ln w="3175" cap="flat" cmpd="sng">
              <a:solidFill>
                <a:srgbClr val="92D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12" name="Freeform 16"/>
            <p:cNvSpPr/>
            <p:nvPr/>
          </p:nvSpPr>
          <p:spPr>
            <a:xfrm>
              <a:off x="5180984" y="3308418"/>
              <a:ext cx="174625" cy="678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5479" y="0"/>
                </a:cxn>
                <a:cxn ang="0">
                  <a:pos x="175479" y="68539"/>
                </a:cxn>
                <a:cxn ang="0">
                  <a:pos x="3582" y="68539"/>
                </a:cxn>
                <a:cxn ang="0">
                  <a:pos x="0" y="0"/>
                </a:cxn>
              </a:cxnLst>
              <a:pathLst>
                <a:path w="174341" h="67602">
                  <a:moveTo>
                    <a:pt x="0" y="0"/>
                  </a:moveTo>
                  <a:lnTo>
                    <a:pt x="174341" y="0"/>
                  </a:lnTo>
                  <a:lnTo>
                    <a:pt x="174341" y="67602"/>
                  </a:lnTo>
                  <a:lnTo>
                    <a:pt x="3558" y="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45E"/>
            </a:solidFill>
            <a:ln w="317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  <p:sp>
          <p:nvSpPr>
            <p:cNvPr id="21513" name="Freeform 17"/>
            <p:cNvSpPr/>
            <p:nvPr/>
          </p:nvSpPr>
          <p:spPr>
            <a:xfrm>
              <a:off x="4170467" y="3241774"/>
              <a:ext cx="839743" cy="52363"/>
            </a:xfrm>
            <a:custGeom>
              <a:avLst/>
              <a:gdLst/>
              <a:ahLst/>
              <a:cxnLst>
                <a:cxn ang="0">
                  <a:pos x="3558" y="0"/>
                </a:cxn>
                <a:cxn ang="0">
                  <a:pos x="839926" y="0"/>
                </a:cxn>
                <a:cxn ang="0">
                  <a:pos x="839926" y="46160"/>
                </a:cxn>
                <a:cxn ang="0">
                  <a:pos x="0" y="49458"/>
                </a:cxn>
                <a:cxn ang="0">
                  <a:pos x="3558" y="0"/>
                </a:cxn>
              </a:cxnLst>
              <a:pathLst>
                <a:path w="839682" h="53369">
                  <a:moveTo>
                    <a:pt x="3558" y="0"/>
                  </a:moveTo>
                  <a:lnTo>
                    <a:pt x="839682" y="0"/>
                  </a:lnTo>
                  <a:lnTo>
                    <a:pt x="839682" y="49811"/>
                  </a:lnTo>
                  <a:lnTo>
                    <a:pt x="0" y="53369"/>
                  </a:lnTo>
                  <a:lnTo>
                    <a:pt x="3558" y="0"/>
                  </a:lnTo>
                  <a:close/>
                </a:path>
              </a:pathLst>
            </a:custGeom>
            <a:noFill/>
            <a:ln w="3175" cap="flat" cmpd="sng">
              <a:solidFill>
                <a:srgbClr val="385D8A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285"/>
            </a:p>
          </p:txBody>
        </p:sp>
      </p:grpSp>
      <p:sp>
        <p:nvSpPr>
          <p:cNvPr id="21514" name="TextBox 21"/>
          <p:cNvSpPr txBox="1"/>
          <p:nvPr/>
        </p:nvSpPr>
        <p:spPr>
          <a:xfrm>
            <a:off x="2398259" y="5860143"/>
            <a:ext cx="1025071" cy="2895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5" name="Rectangle 3"/>
          <p:cNvSpPr txBox="1"/>
          <p:nvPr/>
        </p:nvSpPr>
        <p:spPr>
          <a:xfrm>
            <a:off x="4597400" y="269240"/>
            <a:ext cx="351345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下夹层/隔离区外 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519" name="Rectangle 17"/>
          <p:cNvSpPr/>
          <p:nvPr/>
        </p:nvSpPr>
        <p:spPr>
          <a:xfrm>
            <a:off x="6099402" y="1706563"/>
            <a:ext cx="32884" cy="71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Rectangle 19"/>
          <p:cNvSpPr/>
          <p:nvPr/>
        </p:nvSpPr>
        <p:spPr>
          <a:xfrm>
            <a:off x="6061982" y="1661206"/>
            <a:ext cx="32884" cy="116794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3" name="Rectangle 21"/>
          <p:cNvSpPr/>
          <p:nvPr/>
        </p:nvSpPr>
        <p:spPr>
          <a:xfrm>
            <a:off x="2578554" y="1689554"/>
            <a:ext cx="32884" cy="714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5" name="Rectangle 23"/>
          <p:cNvSpPr/>
          <p:nvPr/>
        </p:nvSpPr>
        <p:spPr>
          <a:xfrm>
            <a:off x="2535464" y="1653268"/>
            <a:ext cx="41956" cy="107724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7" name="Rectangle 25"/>
          <p:cNvSpPr/>
          <p:nvPr/>
        </p:nvSpPr>
        <p:spPr>
          <a:xfrm>
            <a:off x="9571491" y="1636259"/>
            <a:ext cx="37419" cy="12133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9" name="Rectangle 27"/>
          <p:cNvSpPr/>
          <p:nvPr/>
        </p:nvSpPr>
        <p:spPr>
          <a:xfrm>
            <a:off x="9613446" y="1686152"/>
            <a:ext cx="32884" cy="71437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285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3" name="Text Box 31"/>
          <p:cNvSpPr txBox="1"/>
          <p:nvPr/>
        </p:nvSpPr>
        <p:spPr>
          <a:xfrm>
            <a:off x="5879420" y="1685018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4" name="Text Box 32"/>
          <p:cNvSpPr txBox="1"/>
          <p:nvPr/>
        </p:nvSpPr>
        <p:spPr>
          <a:xfrm>
            <a:off x="2367643" y="164533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5" name="Text Box 33"/>
          <p:cNvSpPr txBox="1"/>
          <p:nvPr/>
        </p:nvSpPr>
        <p:spPr>
          <a:xfrm>
            <a:off x="9402536" y="1645331"/>
            <a:ext cx="331107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dirty="0">
                <a:latin typeface="Arial" panose="020B0604020202020204" pitchFamily="34" charset="0"/>
                <a:ea typeface="宋体" panose="02010600030101010101" pitchFamily="2" charset="-122"/>
              </a:rPr>
              <a:t>咖啡</a:t>
            </a:r>
            <a:endParaRPr lang="zh-CN" altLang="en-US" sz="43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6" name="Text Box 34"/>
          <p:cNvSpPr txBox="1"/>
          <p:nvPr/>
        </p:nvSpPr>
        <p:spPr>
          <a:xfrm>
            <a:off x="2552474" y="1656670"/>
            <a:ext cx="344714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7" name="Text Box 35"/>
          <p:cNvSpPr txBox="1"/>
          <p:nvPr/>
        </p:nvSpPr>
        <p:spPr>
          <a:xfrm>
            <a:off x="6162902" y="1706563"/>
            <a:ext cx="351518" cy="157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38" name="Text Box 36"/>
          <p:cNvSpPr txBox="1"/>
          <p:nvPr/>
        </p:nvSpPr>
        <p:spPr>
          <a:xfrm>
            <a:off x="9625920" y="1665741"/>
            <a:ext cx="303893" cy="2235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30" b="1" dirty="0">
                <a:latin typeface="Arial" panose="020B0604020202020204" pitchFamily="34" charset="0"/>
                <a:ea typeface="宋体" panose="02010600030101010101" pitchFamily="2" charset="-122"/>
              </a:rPr>
              <a:t>综合店</a:t>
            </a:r>
            <a:endParaRPr lang="zh-CN" altLang="en-US" sz="43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1" name="TextBox 56"/>
          <p:cNvSpPr txBox="1"/>
          <p:nvPr/>
        </p:nvSpPr>
        <p:spPr>
          <a:xfrm>
            <a:off x="2830286" y="6164036"/>
            <a:ext cx="1199696" cy="2895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endParaRPr lang="zh-CN" altLang="en-US" sz="1285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47" name="Rectangle 54"/>
          <p:cNvSpPr/>
          <p:nvPr/>
        </p:nvSpPr>
        <p:spPr>
          <a:xfrm>
            <a:off x="2075089" y="1401536"/>
            <a:ext cx="183696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8" name="Rectangle 55"/>
          <p:cNvSpPr/>
          <p:nvPr/>
        </p:nvSpPr>
        <p:spPr>
          <a:xfrm>
            <a:off x="2422071" y="1129393"/>
            <a:ext cx="190500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49" name="Rectangle 56"/>
          <p:cNvSpPr/>
          <p:nvPr/>
        </p:nvSpPr>
        <p:spPr>
          <a:xfrm>
            <a:off x="2707821" y="1149804"/>
            <a:ext cx="156482" cy="95250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163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0" name="Rectangle 57"/>
          <p:cNvSpPr/>
          <p:nvPr/>
        </p:nvSpPr>
        <p:spPr>
          <a:xfrm>
            <a:off x="5517696" y="1340304"/>
            <a:ext cx="156482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151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1" name="Rectangle 58"/>
          <p:cNvSpPr/>
          <p:nvPr/>
        </p:nvSpPr>
        <p:spPr>
          <a:xfrm>
            <a:off x="5980339" y="1149804"/>
            <a:ext cx="115661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149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2" name="Rectangle 59"/>
          <p:cNvSpPr/>
          <p:nvPr/>
        </p:nvSpPr>
        <p:spPr>
          <a:xfrm>
            <a:off x="6477000" y="1421946"/>
            <a:ext cx="108857" cy="81643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148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3" name="Rectangle 60"/>
          <p:cNvSpPr/>
          <p:nvPr/>
        </p:nvSpPr>
        <p:spPr>
          <a:xfrm>
            <a:off x="8936491" y="1333500"/>
            <a:ext cx="163286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136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4" name="Rectangle 61"/>
          <p:cNvSpPr/>
          <p:nvPr/>
        </p:nvSpPr>
        <p:spPr>
          <a:xfrm>
            <a:off x="9467170" y="1136196"/>
            <a:ext cx="129268" cy="88446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134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55" name="Rectangle 62"/>
          <p:cNvSpPr/>
          <p:nvPr/>
        </p:nvSpPr>
        <p:spPr>
          <a:xfrm>
            <a:off x="9943420" y="1469571"/>
            <a:ext cx="163286" cy="102054"/>
          </a:xfrm>
          <a:prstGeom prst="rect">
            <a:avLst/>
          </a:pr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570" b="1" dirty="0">
                <a:latin typeface="Arial" panose="020B0604020202020204" pitchFamily="34" charset="0"/>
                <a:ea typeface="宋体" panose="02010600030101010101" pitchFamily="2" charset="-122"/>
              </a:rPr>
              <a:t>133</a:t>
            </a:r>
            <a:endParaRPr lang="zh-CN" altLang="en-US" sz="57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对角圆角矩形 22"/>
          <p:cNvSpPr/>
          <p:nvPr/>
        </p:nvSpPr>
        <p:spPr>
          <a:xfrm>
            <a:off x="5980430" y="258508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25" name="直接连接符 24"/>
          <p:cNvCxnSpPr>
            <a:stCxn id="23" idx="2"/>
            <a:endCxn id="39" idx="3"/>
          </p:cNvCxnSpPr>
          <p:nvPr/>
        </p:nvCxnSpPr>
        <p:spPr>
          <a:xfrm flipH="1">
            <a:off x="5427980" y="2621280"/>
            <a:ext cx="552450" cy="15494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3330575" y="242252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5113020" y="428625"/>
            <a:ext cx="2247900" cy="58356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 b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CD连廊</a:t>
            </a:r>
            <a:endParaRPr lang="zh-CN" altLang="en-US" sz="3200" b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d连廊截图"/>
          <p:cNvPicPr>
            <a:picLocks noChangeAspect="1" noChangeArrowheads="1"/>
          </p:cNvPicPr>
          <p:nvPr/>
        </p:nvPicPr>
        <p:blipFill>
          <a:blip r:embed="rId1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93637" y="1387736"/>
            <a:ext cx="11620549" cy="43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对角圆角矩形 11"/>
          <p:cNvSpPr/>
          <p:nvPr/>
        </p:nvSpPr>
        <p:spPr>
          <a:xfrm>
            <a:off x="8807450" y="3964940"/>
            <a:ext cx="76200" cy="762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cxnSp>
        <p:nvCxnSpPr>
          <p:cNvPr id="13" name="直接连接符 12"/>
          <p:cNvCxnSpPr>
            <a:stCxn id="39" idx="2"/>
            <a:endCxn id="12" idx="3"/>
          </p:cNvCxnSpPr>
          <p:nvPr/>
        </p:nvCxnSpPr>
        <p:spPr>
          <a:xfrm flipH="1">
            <a:off x="8845550" y="3536315"/>
            <a:ext cx="259715" cy="42862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056245" y="2829560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4845"/>
            <a:ext cx="11325860" cy="6158230"/>
          </a:xfrm>
          <a:prstGeom prst="rect">
            <a:avLst/>
          </a:prstGeom>
        </p:spPr>
      </p:pic>
      <p:sp>
        <p:nvSpPr>
          <p:cNvPr id="123" name="文本框 122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上夹层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212715" y="3425825"/>
            <a:ext cx="634365" cy="41275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873625" y="2384425"/>
            <a:ext cx="1491615" cy="431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UM-R-2D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160m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530215" y="2863850"/>
            <a:ext cx="286385" cy="561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3856990"/>
            <a:ext cx="10045700" cy="202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到达大厅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43120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613525" y="4910455"/>
            <a:ext cx="104140" cy="10414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4196080" y="6122670"/>
            <a:ext cx="2754630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网络平台出行服务接待点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ARR-S-3D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32m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tx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13" name="直接箭头连接符 12"/>
          <p:cNvCxnSpPr>
            <a:stCxn id="27" idx="0"/>
            <a:endCxn id="11" idx="4"/>
          </p:cNvCxnSpPr>
          <p:nvPr/>
        </p:nvCxnSpPr>
        <p:spPr>
          <a:xfrm flipH="1" flipV="1">
            <a:off x="4695190" y="5014595"/>
            <a:ext cx="878205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27" idx="0"/>
            <a:endCxn id="12" idx="4"/>
          </p:cNvCxnSpPr>
          <p:nvPr/>
        </p:nvCxnSpPr>
        <p:spPr>
          <a:xfrm flipV="1">
            <a:off x="5573395" y="5014595"/>
            <a:ext cx="1092200" cy="110807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>
            <a:spLocks noGrp="1"/>
          </p:cNvSpPr>
          <p:nvPr>
            <p:ph type="ctrTitle"/>
          </p:nvPr>
        </p:nvSpPr>
        <p:spPr>
          <a:xfrm>
            <a:off x="1524000" y="2739073"/>
            <a:ext cx="9144000" cy="10763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T2航站楼自助设备点位</a:t>
            </a:r>
            <a:b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VEM-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-6D自助饮品机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6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台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266440" y="-2124710"/>
            <a:ext cx="5659120" cy="11836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0" name="Rectangle 3"/>
          <p:cNvSpPr txBox="1"/>
          <p:nvPr/>
        </p:nvSpPr>
        <p:spPr>
          <a:xfrm>
            <a:off x="3261360" y="59055"/>
            <a:ext cx="640207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 出发大厅/隔离区外/隔离区内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8830" y="150558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94130" y="1720215"/>
            <a:ext cx="45974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000"/>
              <a:t>160</a:t>
            </a:r>
            <a:endParaRPr lang="en-US" altLang="zh-CN" sz="1000"/>
          </a:p>
        </p:txBody>
      </p:sp>
      <p:sp>
        <p:nvSpPr>
          <p:cNvPr id="6" name="文本框 5"/>
          <p:cNvSpPr txBox="1"/>
          <p:nvPr/>
        </p:nvSpPr>
        <p:spPr>
          <a:xfrm>
            <a:off x="1294130" y="2186305"/>
            <a:ext cx="4603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159</a:t>
            </a:r>
            <a:endParaRPr lang="en-US" altLang="zh-CN" sz="1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15" y="2911475"/>
            <a:ext cx="4445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169</a:t>
            </a:r>
            <a:endParaRPr lang="en-US" altLang="zh-CN" sz="1000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1465" y="6407150"/>
            <a:ext cx="38862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176</a:t>
            </a:r>
            <a:endParaRPr lang="en-US" altLang="zh-CN" sz="10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965" y="5731510"/>
            <a:ext cx="41084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175</a:t>
            </a:r>
            <a:endParaRPr lang="en-US" altLang="zh-CN" sz="10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0340" y="4893310"/>
            <a:ext cx="45783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173</a:t>
            </a:r>
            <a:endParaRPr lang="en-US" altLang="zh-CN" sz="1000"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096135" y="3238500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158</a:t>
            </a:r>
            <a:endParaRPr lang="en-US" altLang="zh-CN" sz="10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90825" y="3782695"/>
            <a:ext cx="117538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3024505" y="4817110"/>
            <a:ext cx="64325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63" name="文本框 62"/>
          <p:cNvSpPr txBox="1"/>
          <p:nvPr/>
        </p:nvSpPr>
        <p:spPr>
          <a:xfrm>
            <a:off x="8067675" y="3203575"/>
            <a:ext cx="396000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142</a:t>
            </a:r>
            <a:endParaRPr lang="en-US" altLang="zh-CN" sz="100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63563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606790" y="4771390"/>
            <a:ext cx="52070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9号门</a:t>
            </a:r>
            <a:endParaRPr lang="en-US" altLang="zh-CN" sz="1000" b="1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160000" y="22688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138</a:t>
            </a:r>
            <a:endParaRPr lang="en-US" altLang="zh-CN" sz="1000"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650345" y="1794510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130</a:t>
            </a:r>
            <a:endParaRPr lang="en-US" altLang="zh-CN" sz="1000"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650345" y="24974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129</a:t>
            </a:r>
            <a:endParaRPr lang="en-US" altLang="zh-CN" sz="1000">
              <a:sym typeface="+mn-ea"/>
            </a:endParaRPr>
          </a:p>
        </p:txBody>
      </p:sp>
      <p:sp>
        <p:nvSpPr>
          <p:cNvPr id="92" name="对角圆角矩形 91"/>
          <p:cNvSpPr/>
          <p:nvPr/>
        </p:nvSpPr>
        <p:spPr>
          <a:xfrm>
            <a:off x="11049523" y="2711450"/>
            <a:ext cx="72000" cy="72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对角圆角矩形 118"/>
          <p:cNvSpPr/>
          <p:nvPr/>
        </p:nvSpPr>
        <p:spPr>
          <a:xfrm>
            <a:off x="1040765" y="2692400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5" name="对角圆角矩形 124"/>
          <p:cNvSpPr/>
          <p:nvPr/>
        </p:nvSpPr>
        <p:spPr>
          <a:xfrm>
            <a:off x="791210" y="1722755"/>
            <a:ext cx="72000" cy="72000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6" name="直接连接符 125"/>
          <p:cNvCxnSpPr>
            <a:stCxn id="125" idx="2"/>
            <a:endCxn id="127" idx="0"/>
          </p:cNvCxnSpPr>
          <p:nvPr/>
        </p:nvCxnSpPr>
        <p:spPr>
          <a:xfrm flipH="1">
            <a:off x="485140" y="1758950"/>
            <a:ext cx="306070" cy="206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矩形 126"/>
          <p:cNvSpPr/>
          <p:nvPr/>
        </p:nvSpPr>
        <p:spPr>
          <a:xfrm>
            <a:off x="-5715" y="1965325"/>
            <a:ext cx="981710" cy="124142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（1台）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6833870" y="2277110"/>
            <a:ext cx="4349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144</a:t>
            </a:r>
            <a:endParaRPr lang="en-US" altLang="zh-CN" sz="1000">
              <a:sym typeface="+mn-ea"/>
            </a:endParaRPr>
          </a:p>
        </p:txBody>
      </p:sp>
      <p:sp>
        <p:nvSpPr>
          <p:cNvPr id="87" name="对角圆角矩形 86"/>
          <p:cNvSpPr/>
          <p:nvPr/>
        </p:nvSpPr>
        <p:spPr>
          <a:xfrm>
            <a:off x="5881370" y="1744980"/>
            <a:ext cx="72000" cy="72000"/>
          </a:xfrm>
          <a:prstGeom prst="round2DiagRect">
            <a:avLst>
              <a:gd name="adj1" fmla="val 43215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1" name="AutoShape 54"/>
          <p:cNvSpPr/>
          <p:nvPr/>
        </p:nvSpPr>
        <p:spPr>
          <a:xfrm>
            <a:off x="4313555" y="1720215"/>
            <a:ext cx="1238885" cy="557530"/>
          </a:xfrm>
          <a:prstGeom prst="borderCallout2">
            <a:avLst>
              <a:gd name="adj1" fmla="val 54888"/>
              <a:gd name="adj2" fmla="val 99436"/>
              <a:gd name="adj3" fmla="val 39407"/>
              <a:gd name="adj4" fmla="val 110251"/>
              <a:gd name="adj5" fmla="val 15265"/>
              <a:gd name="adj6" fmla="val 128856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07" name="AutoShape 54"/>
          <p:cNvSpPr/>
          <p:nvPr/>
        </p:nvSpPr>
        <p:spPr>
          <a:xfrm>
            <a:off x="9232900" y="2522220"/>
            <a:ext cx="1268095" cy="586740"/>
          </a:xfrm>
          <a:prstGeom prst="borderCallout2">
            <a:avLst>
              <a:gd name="adj1" fmla="val 52582"/>
              <a:gd name="adj2" fmla="val 99602"/>
              <a:gd name="adj3" fmla="val 47727"/>
              <a:gd name="adj4" fmla="val 113319"/>
              <a:gd name="adj5" fmla="val 40476"/>
              <a:gd name="adj6" fmla="val 148773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27" name="AutoShape 54"/>
          <p:cNvSpPr/>
          <p:nvPr/>
        </p:nvSpPr>
        <p:spPr>
          <a:xfrm>
            <a:off x="1654175" y="5848985"/>
            <a:ext cx="1606550" cy="584835"/>
          </a:xfrm>
          <a:prstGeom prst="borderCallout2">
            <a:avLst>
              <a:gd name="adj1" fmla="val 48232"/>
              <a:gd name="adj2" fmla="val -895"/>
              <a:gd name="adj3" fmla="val 33550"/>
              <a:gd name="adj4" fmla="val -18537"/>
              <a:gd name="adj5" fmla="val 6297"/>
              <a:gd name="adj6" fmla="val -41185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976630" y="5848985"/>
            <a:ext cx="72000" cy="72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380990" y="2625725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153</a:t>
            </a:r>
            <a:endParaRPr lang="en-US" altLang="zh-CN" sz="1000">
              <a:sym typeface="+mn-ea"/>
            </a:endParaRPr>
          </a:p>
        </p:txBody>
      </p:sp>
      <p:sp>
        <p:nvSpPr>
          <p:cNvPr id="29" name="AutoShape 54"/>
          <p:cNvSpPr/>
          <p:nvPr/>
        </p:nvSpPr>
        <p:spPr>
          <a:xfrm>
            <a:off x="1980565" y="1449705"/>
            <a:ext cx="1343660" cy="589280"/>
          </a:xfrm>
          <a:prstGeom prst="borderCallout2">
            <a:avLst>
              <a:gd name="adj1" fmla="val 52582"/>
              <a:gd name="adj2" fmla="val 1193"/>
              <a:gd name="adj3" fmla="val 56807"/>
              <a:gd name="adj4" fmla="val -19045"/>
              <a:gd name="adj5" fmla="val 214547"/>
              <a:gd name="adj6" fmla="val -65926"/>
            </a:avLst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t"/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tx1"/>
                </a:solidFill>
                <a:sym typeface="+mn-ea"/>
              </a:rPr>
              <a:t>VEM-S-6D</a:t>
            </a:r>
            <a:endParaRPr lang="en-US" altLang="zh-CN" sz="1400" b="1">
              <a:solidFill>
                <a:schemeClr val="tx1"/>
              </a:solidFill>
              <a:sym typeface="+mn-ea"/>
            </a:endParaRPr>
          </a:p>
          <a:p>
            <a:pPr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1400" b="1">
                <a:solidFill>
                  <a:schemeClr val="tx1"/>
                </a:solidFill>
                <a:sym typeface="+mn-ea"/>
              </a:rPr>
              <a:t>(1</a:t>
            </a:r>
            <a:r>
              <a:rPr lang="zh-CN" altLang="en-US" sz="1400" b="1">
                <a:solidFill>
                  <a:schemeClr val="tx1"/>
                </a:solidFill>
                <a:sym typeface="+mn-ea"/>
              </a:rPr>
              <a:t>台）</a:t>
            </a:r>
            <a:endParaRPr lang="zh-CN" altLang="en-US" sz="1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410700" y="310832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140</a:t>
            </a:r>
            <a:endParaRPr lang="en-US" altLang="zh-CN" sz="100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9753" cy="71064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CD</a:t>
            </a:r>
            <a:r>
              <a:rPr lang="zh-CN" altLang="en-US" dirty="0" smtClean="0"/>
              <a:t>连廊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d连廊截图"/>
          <p:cNvPicPr>
            <a:picLocks noChangeAspect="1" noChangeArrowheads="1"/>
          </p:cNvPicPr>
          <p:nvPr/>
        </p:nvPicPr>
        <p:blipFill>
          <a:blip r:embed="rId1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193637" y="1387736"/>
            <a:ext cx="11620549" cy="43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 flipH="1">
            <a:off x="5052435" y="3929307"/>
            <a:ext cx="72000" cy="72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5"/>
          <p:cNvSpPr/>
          <p:nvPr/>
        </p:nvSpPr>
        <p:spPr>
          <a:xfrm>
            <a:off x="3611245" y="4210685"/>
            <a:ext cx="1828800" cy="76644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t" anchorCtr="0" forceAA="0" compatLnSpc="1">
            <a:noAutofit/>
          </a:bodyPr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自助饮品机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VEM-S-6D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(1台）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  <a:p>
            <a:pPr lvl="0" algn="ctr" eaLnBrk="0" hangingPunct="0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400" b="1">
                <a:solidFill>
                  <a:schemeClr val="tx1"/>
                </a:solidFill>
                <a:sym typeface="+mn-ea"/>
              </a:rPr>
              <a:t>128登机口旁</a:t>
            </a:r>
            <a:endParaRPr lang="zh-CN" altLang="en-US" sz="1400" b="1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16" name="直接连接符 15"/>
          <p:cNvCxnSpPr>
            <a:stCxn id="5" idx="1"/>
            <a:endCxn id="15" idx="0"/>
          </p:cNvCxnSpPr>
          <p:nvPr/>
        </p:nvCxnSpPr>
        <p:spPr>
          <a:xfrm flipH="1">
            <a:off x="4525645" y="3965575"/>
            <a:ext cx="598805" cy="245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 txBox="1">
            <a:spLocks noGrp="1"/>
          </p:cNvSpPr>
          <p:nvPr>
            <p:ph type="ctrTitle"/>
          </p:nvPr>
        </p:nvSpPr>
        <p:spPr>
          <a:xfrm>
            <a:off x="1524000" y="2739073"/>
            <a:ext cx="9144000" cy="10763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T2航站楼自助设备点位</a:t>
            </a:r>
            <a:b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</a:b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VEM-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-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D自助综合机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23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台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 rot="16200000">
            <a:off x="3268980" y="-2138680"/>
            <a:ext cx="5659120" cy="118364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0" name="Rectangle 3"/>
          <p:cNvSpPr txBox="1"/>
          <p:nvPr/>
        </p:nvSpPr>
        <p:spPr>
          <a:xfrm>
            <a:off x="3080385" y="219710"/>
            <a:ext cx="640207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 出发大厅/隔离区外/隔离区内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68830" y="1505585"/>
            <a:ext cx="153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94130" y="1720215"/>
            <a:ext cx="45974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zh-CN" sz="1000"/>
              <a:t>160</a:t>
            </a:r>
            <a:endParaRPr lang="en-US" altLang="zh-CN" sz="1000"/>
          </a:p>
        </p:txBody>
      </p:sp>
      <p:sp>
        <p:nvSpPr>
          <p:cNvPr id="6" name="文本框 5"/>
          <p:cNvSpPr txBox="1"/>
          <p:nvPr/>
        </p:nvSpPr>
        <p:spPr>
          <a:xfrm>
            <a:off x="1294130" y="2186305"/>
            <a:ext cx="4603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159</a:t>
            </a:r>
            <a:endParaRPr lang="en-US" altLang="zh-CN" sz="1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215" y="2911475"/>
            <a:ext cx="4445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169</a:t>
            </a:r>
            <a:endParaRPr lang="en-US" altLang="zh-CN" sz="1000">
              <a:sym typeface="+mn-ea"/>
            </a:endParaRPr>
          </a:p>
        </p:txBody>
      </p:sp>
      <p:sp>
        <p:nvSpPr>
          <p:cNvPr id="17" name="对角圆角矩形 16"/>
          <p:cNvSpPr/>
          <p:nvPr/>
        </p:nvSpPr>
        <p:spPr>
          <a:xfrm>
            <a:off x="1048385" y="291909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91465" y="6407150"/>
            <a:ext cx="38862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176</a:t>
            </a:r>
            <a:endParaRPr lang="en-US" altLang="zh-CN" sz="1000"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7965" y="5731510"/>
            <a:ext cx="41084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175</a:t>
            </a:r>
            <a:endParaRPr lang="en-US" altLang="zh-CN" sz="1000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0340" y="4893310"/>
            <a:ext cx="45783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173</a:t>
            </a:r>
            <a:endParaRPr lang="en-US" altLang="zh-CN" sz="1000">
              <a:sym typeface="+mn-ea"/>
            </a:endParaRPr>
          </a:p>
        </p:txBody>
      </p:sp>
      <p:sp>
        <p:nvSpPr>
          <p:cNvPr id="23" name="对角圆角矩形 22"/>
          <p:cNvSpPr/>
          <p:nvPr/>
        </p:nvSpPr>
        <p:spPr>
          <a:xfrm>
            <a:off x="976630" y="576834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096135" y="3238500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158</a:t>
            </a:r>
            <a:endParaRPr lang="en-US" altLang="zh-CN" sz="10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630805" y="3782695"/>
            <a:ext cx="1203325" cy="33718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/>
              <a:t>FG</a:t>
            </a:r>
            <a:r>
              <a:rPr lang="zh-CN" altLang="en-US" sz="1600" b="1"/>
              <a:t>安检口</a:t>
            </a:r>
            <a:endParaRPr lang="zh-CN" altLang="en-US" sz="1600" b="1"/>
          </a:p>
        </p:txBody>
      </p:sp>
      <p:sp>
        <p:nvSpPr>
          <p:cNvPr id="35" name="文本框 34"/>
          <p:cNvSpPr txBox="1"/>
          <p:nvPr/>
        </p:nvSpPr>
        <p:spPr>
          <a:xfrm>
            <a:off x="3024505" y="4725670"/>
            <a:ext cx="62230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000" b="1"/>
              <a:t>13</a:t>
            </a:r>
            <a:r>
              <a:rPr lang="zh-CN" altLang="en-US" sz="1000" b="1"/>
              <a:t>号门</a:t>
            </a:r>
            <a:endParaRPr lang="zh-CN" altLang="en-US" sz="1000" b="1"/>
          </a:p>
        </p:txBody>
      </p:sp>
      <p:sp>
        <p:nvSpPr>
          <p:cNvPr id="42" name="对角圆角矩形 41"/>
          <p:cNvSpPr/>
          <p:nvPr/>
        </p:nvSpPr>
        <p:spPr>
          <a:xfrm>
            <a:off x="4271010" y="40163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对角圆角矩形 59"/>
          <p:cNvSpPr/>
          <p:nvPr/>
        </p:nvSpPr>
        <p:spPr>
          <a:xfrm>
            <a:off x="8161020" y="40163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8067675" y="3203575"/>
            <a:ext cx="396000" cy="21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142</a:t>
            </a:r>
            <a:endParaRPr lang="en-US" altLang="zh-CN" sz="1000">
              <a:sym typeface="+mn-ea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66105" y="3782695"/>
            <a:ext cx="1202055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/>
              <a:t>DE</a:t>
            </a:r>
            <a:r>
              <a:rPr lang="zh-CN" altLang="en-US" b="1"/>
              <a:t>安检口</a:t>
            </a:r>
            <a:endParaRPr lang="zh-CN" altLang="en-US" b="1"/>
          </a:p>
        </p:txBody>
      </p:sp>
      <p:sp>
        <p:nvSpPr>
          <p:cNvPr id="68" name="文本框 67"/>
          <p:cNvSpPr txBox="1"/>
          <p:nvPr/>
        </p:nvSpPr>
        <p:spPr>
          <a:xfrm>
            <a:off x="5753100" y="4893310"/>
            <a:ext cx="613410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11号门</a:t>
            </a:r>
            <a:endParaRPr lang="en-US" altLang="zh-CN" sz="1000" b="1">
              <a:sym typeface="+mn-ea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8719820" y="4771390"/>
            <a:ext cx="607695" cy="245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 b="1">
                <a:sym typeface="+mn-ea"/>
              </a:rPr>
              <a:t>9号门</a:t>
            </a:r>
            <a:endParaRPr lang="en-US" altLang="zh-CN" sz="1000" b="1">
              <a:sym typeface="+mn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0160000" y="22688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138</a:t>
            </a:r>
            <a:endParaRPr lang="en-US" altLang="zh-CN" sz="1000">
              <a:sym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1650345" y="1794510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130</a:t>
            </a:r>
            <a:endParaRPr lang="en-US" altLang="zh-CN" sz="1000"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1650345" y="249745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129</a:t>
            </a:r>
            <a:endParaRPr lang="en-US" altLang="zh-CN" sz="1000">
              <a:sym typeface="+mn-ea"/>
            </a:endParaRPr>
          </a:p>
        </p:txBody>
      </p:sp>
      <p:sp>
        <p:nvSpPr>
          <p:cNvPr id="89" name="对角圆角矩形 88"/>
          <p:cNvSpPr/>
          <p:nvPr/>
        </p:nvSpPr>
        <p:spPr>
          <a:xfrm>
            <a:off x="8957945" y="348361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对角圆角矩形 136"/>
          <p:cNvSpPr/>
          <p:nvPr/>
        </p:nvSpPr>
        <p:spPr>
          <a:xfrm>
            <a:off x="11049635" y="201676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4" name="文本框 143"/>
          <p:cNvSpPr txBox="1"/>
          <p:nvPr/>
        </p:nvSpPr>
        <p:spPr>
          <a:xfrm>
            <a:off x="6833870" y="2277110"/>
            <a:ext cx="434975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144</a:t>
            </a:r>
            <a:endParaRPr lang="en-US" altLang="zh-CN" sz="1000">
              <a:sym typeface="+mn-ea"/>
            </a:endParaRPr>
          </a:p>
        </p:txBody>
      </p:sp>
      <p:sp>
        <p:nvSpPr>
          <p:cNvPr id="148" name="对角圆角矩形 147"/>
          <p:cNvSpPr/>
          <p:nvPr/>
        </p:nvSpPr>
        <p:spPr>
          <a:xfrm>
            <a:off x="6231255" y="245046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对角圆角矩形 17"/>
          <p:cNvSpPr/>
          <p:nvPr/>
        </p:nvSpPr>
        <p:spPr>
          <a:xfrm>
            <a:off x="719455" y="530098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对角圆角矩形 39"/>
          <p:cNvSpPr/>
          <p:nvPr/>
        </p:nvSpPr>
        <p:spPr>
          <a:xfrm>
            <a:off x="976630" y="465455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对角圆角矩形 23"/>
          <p:cNvSpPr/>
          <p:nvPr/>
        </p:nvSpPr>
        <p:spPr>
          <a:xfrm>
            <a:off x="791210" y="16541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9" name="对角圆角矩形 78"/>
          <p:cNvSpPr/>
          <p:nvPr/>
        </p:nvSpPr>
        <p:spPr>
          <a:xfrm>
            <a:off x="5881370" y="165417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380990" y="2625725"/>
            <a:ext cx="42037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153</a:t>
            </a:r>
            <a:endParaRPr lang="en-US" altLang="zh-CN" sz="1000">
              <a:sym typeface="+mn-ea"/>
            </a:endParaRPr>
          </a:p>
        </p:txBody>
      </p:sp>
      <p:sp>
        <p:nvSpPr>
          <p:cNvPr id="10" name="对角圆角矩形 9"/>
          <p:cNvSpPr/>
          <p:nvPr/>
        </p:nvSpPr>
        <p:spPr>
          <a:xfrm>
            <a:off x="4244191" y="3504416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对角圆角矩形 11"/>
          <p:cNvSpPr/>
          <p:nvPr/>
        </p:nvSpPr>
        <p:spPr>
          <a:xfrm>
            <a:off x="3132941" y="3532356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对角圆角矩形 14"/>
          <p:cNvSpPr/>
          <p:nvPr/>
        </p:nvSpPr>
        <p:spPr>
          <a:xfrm>
            <a:off x="2049780" y="351028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9410700" y="3108325"/>
            <a:ext cx="396000" cy="245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000">
                <a:sym typeface="+mn-ea"/>
              </a:rPr>
              <a:t>140</a:t>
            </a:r>
            <a:endParaRPr lang="en-US" altLang="zh-CN" sz="1000">
              <a:sym typeface="+mn-ea"/>
            </a:endParaRPr>
          </a:p>
        </p:txBody>
      </p:sp>
      <p:sp>
        <p:nvSpPr>
          <p:cNvPr id="33" name="对角圆角矩形 32"/>
          <p:cNvSpPr/>
          <p:nvPr/>
        </p:nvSpPr>
        <p:spPr>
          <a:xfrm>
            <a:off x="9410700" y="349948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324100" y="236537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8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41" name="直接箭头连接符 40"/>
          <p:cNvCxnSpPr>
            <a:stCxn id="24" idx="3"/>
            <a:endCxn id="39" idx="1"/>
          </p:cNvCxnSpPr>
          <p:nvPr/>
        </p:nvCxnSpPr>
        <p:spPr>
          <a:xfrm>
            <a:off x="827405" y="1654175"/>
            <a:ext cx="1496695" cy="10648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17" idx="2"/>
          </p:cNvCxnSpPr>
          <p:nvPr/>
        </p:nvCxnSpPr>
        <p:spPr>
          <a:xfrm flipV="1">
            <a:off x="1048385" y="2752725"/>
            <a:ext cx="1238250" cy="2025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3"/>
          </p:cNvCxnSpPr>
          <p:nvPr/>
        </p:nvCxnSpPr>
        <p:spPr>
          <a:xfrm flipV="1">
            <a:off x="2085975" y="3093085"/>
            <a:ext cx="1296670" cy="4171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12" idx="2"/>
            <a:endCxn id="39" idx="2"/>
          </p:cNvCxnSpPr>
          <p:nvPr/>
        </p:nvCxnSpPr>
        <p:spPr>
          <a:xfrm flipV="1">
            <a:off x="3133090" y="3072130"/>
            <a:ext cx="240030" cy="495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>
            <a:stCxn id="42" idx="2"/>
            <a:endCxn id="39" idx="2"/>
          </p:cNvCxnSpPr>
          <p:nvPr/>
        </p:nvCxnSpPr>
        <p:spPr>
          <a:xfrm flipH="1" flipV="1">
            <a:off x="3373120" y="3072130"/>
            <a:ext cx="897890" cy="9804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 flipV="1">
            <a:off x="3401695" y="3054985"/>
            <a:ext cx="897890" cy="491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79" idx="1"/>
            <a:endCxn id="39" idx="3"/>
          </p:cNvCxnSpPr>
          <p:nvPr/>
        </p:nvCxnSpPr>
        <p:spPr>
          <a:xfrm flipH="1">
            <a:off x="4421505" y="1725930"/>
            <a:ext cx="1496060" cy="993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48" idx="2"/>
            <a:endCxn id="39" idx="3"/>
          </p:cNvCxnSpPr>
          <p:nvPr/>
        </p:nvCxnSpPr>
        <p:spPr>
          <a:xfrm flipH="1">
            <a:off x="4421505" y="2486660"/>
            <a:ext cx="1809750" cy="232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183765" y="506158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54" name="直接箭头连接符 53"/>
          <p:cNvCxnSpPr>
            <a:stCxn id="40" idx="0"/>
            <a:endCxn id="53" idx="1"/>
          </p:cNvCxnSpPr>
          <p:nvPr/>
        </p:nvCxnSpPr>
        <p:spPr>
          <a:xfrm>
            <a:off x="1048385" y="4690745"/>
            <a:ext cx="1135380" cy="7245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18" idx="0"/>
            <a:endCxn id="53" idx="1"/>
          </p:cNvCxnSpPr>
          <p:nvPr/>
        </p:nvCxnSpPr>
        <p:spPr>
          <a:xfrm>
            <a:off x="791210" y="5337175"/>
            <a:ext cx="1392555" cy="78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stCxn id="23" idx="2"/>
          </p:cNvCxnSpPr>
          <p:nvPr/>
        </p:nvCxnSpPr>
        <p:spPr>
          <a:xfrm flipV="1">
            <a:off x="976630" y="5436870"/>
            <a:ext cx="1186815" cy="3676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7830185" y="187388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4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59" name="直接箭头连接符 58"/>
          <p:cNvCxnSpPr>
            <a:stCxn id="60" idx="1"/>
            <a:endCxn id="58" idx="2"/>
          </p:cNvCxnSpPr>
          <p:nvPr/>
        </p:nvCxnSpPr>
        <p:spPr>
          <a:xfrm flipV="1">
            <a:off x="8197215" y="2580640"/>
            <a:ext cx="681990" cy="15074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>
            <a:endCxn id="58" idx="2"/>
          </p:cNvCxnSpPr>
          <p:nvPr/>
        </p:nvCxnSpPr>
        <p:spPr>
          <a:xfrm flipH="1" flipV="1">
            <a:off x="8879205" y="2580640"/>
            <a:ext cx="127000" cy="928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>
            <a:stCxn id="33" idx="1"/>
          </p:cNvCxnSpPr>
          <p:nvPr/>
        </p:nvCxnSpPr>
        <p:spPr>
          <a:xfrm flipH="1" flipV="1">
            <a:off x="8902065" y="2611120"/>
            <a:ext cx="544830" cy="96012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>
            <a:stCxn id="137" idx="1"/>
            <a:endCxn id="58" idx="3"/>
          </p:cNvCxnSpPr>
          <p:nvPr/>
        </p:nvCxnSpPr>
        <p:spPr>
          <a:xfrm flipH="1">
            <a:off x="9927590" y="2088515"/>
            <a:ext cx="1158240" cy="139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840740" y="1656080"/>
            <a:ext cx="1496695" cy="106489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V="1">
            <a:off x="1061720" y="2754630"/>
            <a:ext cx="1238250" cy="2025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 flipV="1">
            <a:off x="3146425" y="3074035"/>
            <a:ext cx="240030" cy="4959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 flipV="1">
            <a:off x="3386455" y="3074035"/>
            <a:ext cx="897890" cy="98044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 flipH="1" flipV="1">
            <a:off x="3415030" y="3056890"/>
            <a:ext cx="897890" cy="491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>
            <a:off x="4434840" y="1727835"/>
            <a:ext cx="1496060" cy="99314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/>
          <p:nvPr/>
        </p:nvCxnSpPr>
        <p:spPr>
          <a:xfrm flipH="1">
            <a:off x="4434840" y="2488565"/>
            <a:ext cx="1809750" cy="23241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>
            <a:off x="1061720" y="4692650"/>
            <a:ext cx="1135380" cy="72453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/>
          <p:nvPr/>
        </p:nvCxnSpPr>
        <p:spPr>
          <a:xfrm>
            <a:off x="804545" y="5339080"/>
            <a:ext cx="1392555" cy="7810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箭头连接符 81"/>
          <p:cNvCxnSpPr/>
          <p:nvPr/>
        </p:nvCxnSpPr>
        <p:spPr>
          <a:xfrm flipV="1">
            <a:off x="989965" y="5438775"/>
            <a:ext cx="1186815" cy="3676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V="1">
            <a:off x="8210550" y="2582545"/>
            <a:ext cx="681990" cy="150749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/>
          <p:cNvCxnSpPr/>
          <p:nvPr/>
        </p:nvCxnSpPr>
        <p:spPr>
          <a:xfrm flipH="1" flipV="1">
            <a:off x="8892540" y="2582545"/>
            <a:ext cx="127000" cy="9283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 flipH="1">
            <a:off x="9940925" y="2090420"/>
            <a:ext cx="1158240" cy="13906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 rot="16200000">
            <a:off x="3449955" y="-1851025"/>
            <a:ext cx="5292725" cy="1180147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262" name="Rectangle 3"/>
          <p:cNvSpPr txBox="1"/>
          <p:nvPr/>
        </p:nvSpPr>
        <p:spPr>
          <a:xfrm>
            <a:off x="4722495" y="430530"/>
            <a:ext cx="3872230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T2到达厅/ 远机位  </a:t>
            </a:r>
            <a:endParaRPr lang="zh-CN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对角圆角矩形 1"/>
          <p:cNvSpPr/>
          <p:nvPr/>
        </p:nvSpPr>
        <p:spPr>
          <a:xfrm>
            <a:off x="874395" y="199136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5710" y="2033270"/>
            <a:ext cx="568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38</a:t>
            </a:r>
            <a:endParaRPr lang="en-US" altLang="zh-CN"/>
          </a:p>
        </p:txBody>
      </p:sp>
      <p:sp>
        <p:nvSpPr>
          <p:cNvPr id="6" name="对角圆角矩形 5"/>
          <p:cNvSpPr/>
          <p:nvPr/>
        </p:nvSpPr>
        <p:spPr>
          <a:xfrm>
            <a:off x="871855" y="567880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805" y="6087745"/>
            <a:ext cx="4718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41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470650" y="2102485"/>
            <a:ext cx="624840" cy="91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32</a:t>
            </a:r>
            <a:endParaRPr lang="en-US" altLang="zh-CN"/>
          </a:p>
          <a:p>
            <a:r>
              <a:rPr lang="en-US" altLang="zh-CN"/>
              <a:t>33</a:t>
            </a:r>
            <a:endParaRPr lang="en-US" altLang="zh-CN"/>
          </a:p>
          <a:p>
            <a:endParaRPr lang="en-US" altLang="zh-CN"/>
          </a:p>
        </p:txBody>
      </p:sp>
      <p:sp>
        <p:nvSpPr>
          <p:cNvPr id="15" name="对角圆角矩形 14"/>
          <p:cNvSpPr/>
          <p:nvPr/>
        </p:nvSpPr>
        <p:spPr>
          <a:xfrm>
            <a:off x="6206490" y="2463165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对角圆角矩形 6"/>
          <p:cNvSpPr/>
          <p:nvPr/>
        </p:nvSpPr>
        <p:spPr>
          <a:xfrm>
            <a:off x="4973320" y="4784090"/>
            <a:ext cx="72000" cy="7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324100" y="2365375"/>
            <a:ext cx="2097405" cy="706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en-US" altLang="zh-CN" sz="2000" b="1"/>
              <a:t>VEM-S-23D</a:t>
            </a:r>
            <a:endParaRPr lang="en-US" altLang="zh-CN" sz="2000" b="1"/>
          </a:p>
          <a:p>
            <a:pPr algn="ctr"/>
            <a:r>
              <a:rPr lang="zh-CN" altLang="en-US" sz="2000" b="1"/>
              <a:t>（</a:t>
            </a:r>
            <a:r>
              <a:rPr lang="en-US" altLang="zh-CN" sz="2000" b="1"/>
              <a:t>4</a:t>
            </a:r>
            <a:r>
              <a:rPr lang="zh-CN" altLang="en-US" sz="2000" b="1"/>
              <a:t>台）</a:t>
            </a:r>
            <a:endParaRPr lang="zh-CN" altLang="en-US" sz="2000" b="1"/>
          </a:p>
        </p:txBody>
      </p:sp>
      <p:cxnSp>
        <p:nvCxnSpPr>
          <p:cNvPr id="8" name="直接箭头连接符 7"/>
          <p:cNvCxnSpPr>
            <a:stCxn id="2" idx="2"/>
            <a:endCxn id="39" idx="1"/>
          </p:cNvCxnSpPr>
          <p:nvPr/>
        </p:nvCxnSpPr>
        <p:spPr>
          <a:xfrm>
            <a:off x="874395" y="2027555"/>
            <a:ext cx="1449705" cy="69151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0"/>
          </p:cNvCxnSpPr>
          <p:nvPr/>
        </p:nvCxnSpPr>
        <p:spPr>
          <a:xfrm flipV="1">
            <a:off x="943610" y="2733675"/>
            <a:ext cx="1370965" cy="298132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7" idx="2"/>
            <a:endCxn id="39" idx="2"/>
          </p:cNvCxnSpPr>
          <p:nvPr/>
        </p:nvCxnSpPr>
        <p:spPr>
          <a:xfrm flipH="1" flipV="1">
            <a:off x="3373120" y="3072130"/>
            <a:ext cx="1600200" cy="1748155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5" idx="0"/>
            <a:endCxn id="39" idx="3"/>
          </p:cNvCxnSpPr>
          <p:nvPr/>
        </p:nvCxnSpPr>
        <p:spPr>
          <a:xfrm flipH="1">
            <a:off x="4421505" y="2499360"/>
            <a:ext cx="1856740" cy="21971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WPS 演示</Application>
  <PresentationFormat>宽屏</PresentationFormat>
  <Paragraphs>206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微软雅黑 Light</vt:lpstr>
      <vt:lpstr>Calibri</vt:lpstr>
      <vt:lpstr>微软雅黑</vt:lpstr>
      <vt:lpstr>Arial Unicode MS</vt:lpstr>
      <vt:lpstr>Arial Black</vt:lpstr>
      <vt:lpstr>黑体</vt:lpstr>
      <vt:lpstr>Office 主题​​</vt:lpstr>
      <vt:lpstr>PowerPoint 演示文稿</vt:lpstr>
      <vt:lpstr>PowerPoint 演示文稿</vt:lpstr>
      <vt:lpstr>PowerPoint 演示文稿</vt:lpstr>
      <vt:lpstr>T2航站楼自助设备点位 VEM-S-6D自助饮品机6台</vt:lpstr>
      <vt:lpstr>PowerPoint 演示文稿</vt:lpstr>
      <vt:lpstr>CD连廊</vt:lpstr>
      <vt:lpstr>T2航站楼自助设备点位 VEM-S-23D自助综合机23台</vt:lpstr>
      <vt:lpstr>PowerPoint 演示文稿</vt:lpstr>
      <vt:lpstr>PowerPoint 演示文稿</vt:lpstr>
      <vt:lpstr>PowerPoint 演示文稿</vt:lpstr>
      <vt:lpstr>PowerPoint 演示文稿</vt:lpstr>
      <vt:lpstr>CD连廊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李星泽</dc:creator>
  <cp:lastModifiedBy>李星泽</cp:lastModifiedBy>
  <cp:revision>8</cp:revision>
  <dcterms:created xsi:type="dcterms:W3CDTF">2019-09-19T02:01:00Z</dcterms:created>
  <dcterms:modified xsi:type="dcterms:W3CDTF">2023-08-01T07:57:39Z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