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1712" r:id="rId3"/>
    <p:sldId id="1719" r:id="rId5"/>
    <p:sldId id="1732" r:id="rId6"/>
    <p:sldId id="1731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92D050"/>
    <a:srgbClr val="7030A0"/>
    <a:srgbClr val="B0CACA"/>
    <a:srgbClr val="C7DADE"/>
    <a:srgbClr val="D1DCDD"/>
    <a:srgbClr val="EAEEEF"/>
    <a:srgbClr val="929A9B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88" y="52"/>
      </p:cViewPr>
      <p:guideLst>
        <p:guide orient="horz" pos="2568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107055" y="3950653"/>
            <a:ext cx="5977890" cy="561340"/>
            <a:chOff x="4893" y="5392"/>
            <a:chExt cx="9414" cy="884"/>
          </a:xfrm>
        </p:grpSpPr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>
              <a:off x="4893" y="5392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>
              <a:off x="4893" y="6276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4004629"/>
            <a:ext cx="6349999" cy="448945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2921000" y="2346008"/>
            <a:ext cx="6350000" cy="1546226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66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3413125" y="4328161"/>
            <a:ext cx="5366385" cy="524510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dist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3413442" y="2793683"/>
            <a:ext cx="5365750" cy="1398905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254375" y="3589972"/>
            <a:ext cx="5683250" cy="97155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13.xml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0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604520"/>
            <a:ext cx="11723370" cy="5355590"/>
            <a:chOff x="460" y="952"/>
            <a:chExt cx="18462" cy="84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0" y="952"/>
              <a:ext cx="18462" cy="84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8136" y="7248"/>
              <a:ext cx="847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281" y="7248"/>
              <a:ext cx="1293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92100" y="233045"/>
            <a:ext cx="2524125" cy="4603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出发大厅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10231755" y="3779520"/>
            <a:ext cx="254635" cy="26162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9551034" y="3005908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DEP-R-5D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84m</a:t>
            </a:r>
            <a:r>
              <a:rPr lang="en-US" altLang="zh-CN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9" name="直接箭头连接符 8"/>
          <p:cNvCxnSpPr>
            <a:stCxn id="24" idx="2"/>
            <a:endCxn id="19" idx="0"/>
          </p:cNvCxnSpPr>
          <p:nvPr/>
        </p:nvCxnSpPr>
        <p:spPr>
          <a:xfrm>
            <a:off x="10297160" y="3310890"/>
            <a:ext cx="62230" cy="4686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/>
        </p:nvSpPr>
        <p:spPr>
          <a:xfrm>
            <a:off x="9551035" y="3779520"/>
            <a:ext cx="140970" cy="26162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9832340" y="453263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DEP-R-52D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43m</a:t>
            </a:r>
            <a:r>
              <a:rPr lang="en-US" altLang="zh-CN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4" name="直接箭头连接符 43"/>
          <p:cNvCxnSpPr>
            <a:stCxn id="43" idx="0"/>
            <a:endCxn id="42" idx="2"/>
          </p:cNvCxnSpPr>
          <p:nvPr/>
        </p:nvCxnSpPr>
        <p:spPr>
          <a:xfrm flipH="1" flipV="1">
            <a:off x="9621520" y="4041140"/>
            <a:ext cx="956945" cy="491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4504055" y="4220845"/>
            <a:ext cx="536575" cy="6438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524750" y="4193540"/>
            <a:ext cx="536575" cy="6438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4504055" y="450850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516755" y="470408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534275" y="448691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524115" y="468249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" y="1405890"/>
            <a:ext cx="11950065" cy="538607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952500" y="264795"/>
            <a:ext cx="261302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2400" dirty="0">
                <a:sym typeface="+mn-ea"/>
              </a:rPr>
              <a:t>锦色宴语</a:t>
            </a:r>
            <a:endParaRPr lang="zh-CN" altLang="en-US" sz="2400" dirty="0"/>
          </a:p>
        </p:txBody>
      </p:sp>
      <p:sp>
        <p:nvSpPr>
          <p:cNvPr id="19" name="圆角矩形 18"/>
          <p:cNvSpPr/>
          <p:nvPr/>
        </p:nvSpPr>
        <p:spPr>
          <a:xfrm>
            <a:off x="11092180" y="4272280"/>
            <a:ext cx="764540" cy="41783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9599930" y="533717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D-R-2D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87m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52" name="直接箭头连接符 51"/>
          <p:cNvCxnSpPr>
            <a:stCxn id="24" idx="0"/>
            <a:endCxn id="19" idx="1"/>
          </p:cNvCxnSpPr>
          <p:nvPr/>
        </p:nvCxnSpPr>
        <p:spPr>
          <a:xfrm flipV="1">
            <a:off x="10346055" y="4481195"/>
            <a:ext cx="746125" cy="855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5424805" y="3507740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>
                <a:sym typeface="+mn-ea"/>
              </a:rPr>
              <a:t>DE</a:t>
            </a:r>
            <a:r>
              <a:rPr lang="zh-CN" altLang="en-US">
                <a:sym typeface="+mn-ea"/>
              </a:rPr>
              <a:t>连廊</a:t>
            </a:r>
            <a:endParaRPr lang="zh-CN" altLang="en-US"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483725" y="1130300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>
                <a:sym typeface="+mn-ea"/>
              </a:rPr>
              <a:t>D</a:t>
            </a:r>
            <a:r>
              <a:rPr lang="zh-CN" altLang="en-US">
                <a:sym typeface="+mn-ea"/>
              </a:rPr>
              <a:t>指廊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109220"/>
            <a:ext cx="3270885" cy="664019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914525" y="2296160"/>
            <a:ext cx="361950" cy="17716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>
                <a:sym typeface="+mn-ea"/>
              </a:rPr>
              <a:t>9D</a:t>
            </a:r>
            <a:endParaRPr lang="en-US" altLang="zh-CN" sz="700"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061970" y="191960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G-R-9D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63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7" name="直接箭头连接符 6"/>
          <p:cNvCxnSpPr>
            <a:stCxn id="17" idx="1"/>
            <a:endCxn id="11" idx="3"/>
          </p:cNvCxnSpPr>
          <p:nvPr/>
        </p:nvCxnSpPr>
        <p:spPr>
          <a:xfrm flipH="1">
            <a:off x="2276475" y="2072005"/>
            <a:ext cx="785495" cy="31305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1914525" y="2980690"/>
            <a:ext cx="361950" cy="14859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/>
              <a:t>8D</a:t>
            </a:r>
            <a:endParaRPr lang="en-US" altLang="zh-CN" sz="800"/>
          </a:p>
        </p:txBody>
      </p:sp>
      <p:sp>
        <p:nvSpPr>
          <p:cNvPr id="35" name="圆角矩形 34"/>
          <p:cNvSpPr/>
          <p:nvPr/>
        </p:nvSpPr>
        <p:spPr>
          <a:xfrm>
            <a:off x="3061970" y="322326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G-R-8D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48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6" name="直接箭头连接符 35"/>
          <p:cNvCxnSpPr>
            <a:stCxn id="35" idx="1"/>
            <a:endCxn id="32" idx="3"/>
          </p:cNvCxnSpPr>
          <p:nvPr/>
        </p:nvCxnSpPr>
        <p:spPr>
          <a:xfrm flipH="1" flipV="1">
            <a:off x="2276475" y="3054985"/>
            <a:ext cx="785495" cy="3206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320030" y="188595"/>
            <a:ext cx="2524125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 altLang="zh-CN" dirty="0"/>
              <a:t>G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296035" y="2394585"/>
            <a:ext cx="342900" cy="43815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16535" y="164017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-R-6D（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124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8" name="直接箭头连接符 7"/>
          <p:cNvCxnSpPr>
            <a:stCxn id="6" idx="2"/>
            <a:endCxn id="5" idx="1"/>
          </p:cNvCxnSpPr>
          <p:nvPr/>
        </p:nvCxnSpPr>
        <p:spPr>
          <a:xfrm>
            <a:off x="962343" y="1944975"/>
            <a:ext cx="333692" cy="66868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" y="76200"/>
            <a:ext cx="3451225" cy="669671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600450" y="188595"/>
            <a:ext cx="2524125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 altLang="zh-CN" dirty="0"/>
              <a:t>D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510030" y="4529455"/>
            <a:ext cx="254000" cy="35242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3476625" y="353250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99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3" name="直接箭头连接符 12"/>
          <p:cNvCxnSpPr>
            <a:stCxn id="12" idx="1"/>
            <a:endCxn id="9" idx="3"/>
          </p:cNvCxnSpPr>
          <p:nvPr/>
        </p:nvCxnSpPr>
        <p:spPr>
          <a:xfrm flipH="1">
            <a:off x="1764030" y="3684905"/>
            <a:ext cx="1712595" cy="10210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41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3、14、15、16、17、18、21、25、27、28、29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BK_DARK_LIGHT" val="2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heme/theme1.xml><?xml version="1.0" encoding="utf-8"?>
<a:theme xmlns:a="http://schemas.openxmlformats.org/drawingml/2006/main" name="3_Office 主题​​">
  <a:themeElements>
    <a:clrScheme name="WPS主题色">
      <a:dk1>
        <a:srgbClr val="000000"/>
      </a:dk1>
      <a:lt1>
        <a:srgbClr val="FFFFFF"/>
      </a:lt1>
      <a:dk2>
        <a:srgbClr val="ECEFEF"/>
      </a:dk2>
      <a:lt2>
        <a:srgbClr val="FCFDFD"/>
      </a:lt2>
      <a:accent1>
        <a:srgbClr val="5A9197"/>
      </a:accent1>
      <a:accent2>
        <a:srgbClr val="5787A3"/>
      </a:accent2>
      <a:accent3>
        <a:srgbClr val="607CA7"/>
      </a:accent3>
      <a:accent4>
        <a:srgbClr val="71709F"/>
      </a:accent4>
      <a:accent5>
        <a:srgbClr val="86638C"/>
      </a:accent5>
      <a:accent6>
        <a:srgbClr val="975A7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WPS 演示</Application>
  <PresentationFormat>宽屏</PresentationFormat>
  <Paragraphs>37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黑体</vt:lpstr>
      <vt:lpstr>微软雅黑 Light</vt:lpstr>
      <vt:lpstr>Arial Unicode MS</vt:lpstr>
      <vt:lpstr>3_Office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成都双流国际机场 T2航站楼商业招商手册</dc:title>
  <dc:creator>周小琳</dc:creator>
  <cp:lastModifiedBy>李星泽</cp:lastModifiedBy>
  <cp:revision>363</cp:revision>
  <dcterms:created xsi:type="dcterms:W3CDTF">2021-06-29T12:38:00Z</dcterms:created>
  <dcterms:modified xsi:type="dcterms:W3CDTF">2023-08-01T06:38:39Z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