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仝德志" initials="仝德志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ommentAuthors" Target="commentAuthors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8915" y="3331845"/>
            <a:ext cx="11774170" cy="2044700"/>
          </a:xfrm>
          <a:prstGeom prst="rect">
            <a:avLst/>
          </a:prstGeom>
        </p:spPr>
      </p:pic>
      <p:sp>
        <p:nvSpPr>
          <p:cNvPr id="4" name="L 形 3"/>
          <p:cNvSpPr/>
          <p:nvPr/>
        </p:nvSpPr>
        <p:spPr>
          <a:xfrm flipH="1">
            <a:off x="10829925" y="4090670"/>
            <a:ext cx="704850" cy="666750"/>
          </a:xfrm>
          <a:prstGeom prst="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9355455" y="2319655"/>
            <a:ext cx="2418715" cy="51054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0" algn="ctr">
              <a:buNone/>
            </a:pPr>
            <a:r>
              <a:rPr lang="zh-CN" altLang="en-US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复合业态（餐饮、特产、文创）</a:t>
            </a:r>
            <a:endParaRPr lang="zh-CN" altLang="en-US" sz="1000">
              <a:solidFill>
                <a:schemeClr val="tx1"/>
              </a:solidFill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  <a:p>
            <a:pPr indent="0" algn="ctr">
              <a:buNone/>
            </a:pPr>
            <a:r>
              <a:rPr lang="en-US" altLang="zh-CN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LM-F-8D</a:t>
            </a:r>
            <a:r>
              <a:rPr lang="zh-CN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（</a:t>
            </a:r>
            <a:r>
              <a:rPr lang="en-US" altLang="zh-CN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397</a:t>
            </a:r>
            <a:r>
              <a:rPr lang="en-US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m</a:t>
            </a:r>
            <a:r>
              <a:rPr lang="en-US" sz="1000" baseline="30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2</a:t>
            </a:r>
            <a:r>
              <a:rPr lang="zh-CN" altLang="en-US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）</a:t>
            </a:r>
            <a:endParaRPr lang="zh-CN" altLang="en-US" sz="1000">
              <a:solidFill>
                <a:schemeClr val="tx1"/>
              </a:solidFill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52500" y="264795"/>
            <a:ext cx="2524125" cy="5835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sp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下夹层</a:t>
            </a:r>
            <a:endParaRPr lang="zh-CN" altLang="en-US" sz="32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cxnSp>
        <p:nvCxnSpPr>
          <p:cNvPr id="11" name="直接箭头连接符 10"/>
          <p:cNvCxnSpPr>
            <a:stCxn id="7" idx="2"/>
            <a:endCxn id="4" idx="3"/>
          </p:cNvCxnSpPr>
          <p:nvPr/>
        </p:nvCxnSpPr>
        <p:spPr>
          <a:xfrm>
            <a:off x="10565130" y="2830195"/>
            <a:ext cx="802640" cy="126047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WPS 演示</Application>
  <PresentationFormat>宽屏</PresentationFormat>
  <Paragraphs>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微软雅黑 Light</vt:lpstr>
      <vt:lpstr>微软雅黑</vt:lpstr>
      <vt:lpstr>Arial Unicode MS</vt:lpstr>
      <vt:lpstr>Arial Black</vt:lpstr>
      <vt:lpstr>黑体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李星泽</dc:creator>
  <cp:lastModifiedBy>李星泽</cp:lastModifiedBy>
  <cp:revision>7</cp:revision>
  <dcterms:created xsi:type="dcterms:W3CDTF">2019-09-19T02:01:00Z</dcterms:created>
  <dcterms:modified xsi:type="dcterms:W3CDTF">2023-07-31T07:53:15Z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2052-11.8.6.9023</vt:lpwstr>
  </property>
</Properties>
</file>