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1375" y="3856990"/>
            <a:ext cx="10045700" cy="202311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52500" y="264795"/>
            <a:ext cx="2524125" cy="583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latin typeface="仿宋" panose="02010609060101010101" charset="-122"/>
                <a:ea typeface="仿宋" panose="02010609060101010101" charset="-122"/>
              </a:rPr>
              <a:t>到达大厅</a:t>
            </a:r>
            <a:endParaRPr lang="zh-CN" altLang="en-US" sz="320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643120" y="4910455"/>
            <a:ext cx="104140" cy="10414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613525" y="4910455"/>
            <a:ext cx="104140" cy="10414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圆角矩形 26"/>
          <p:cNvSpPr/>
          <p:nvPr/>
        </p:nvSpPr>
        <p:spPr>
          <a:xfrm>
            <a:off x="4196080" y="6122670"/>
            <a:ext cx="2801620" cy="575945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buNone/>
            </a:pP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网络平台出行服务接待点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indent="0" algn="ctr">
              <a:buNone/>
            </a:pPr>
            <a:r>
              <a:rPr 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ARR-S-3D</a:t>
            </a:r>
            <a:endParaRPr 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indent="0" algn="ctr">
              <a:buNone/>
            </a:pP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（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个席位，每个席位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16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㎡，共计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32m</a:t>
            </a:r>
            <a:r>
              <a:rPr lang="en-US" altLang="zh-CN" sz="1000" baseline="30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）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cxnSp>
        <p:nvCxnSpPr>
          <p:cNvPr id="13" name="直接箭头连接符 12"/>
          <p:cNvCxnSpPr>
            <a:stCxn id="27" idx="0"/>
            <a:endCxn id="11" idx="4"/>
          </p:cNvCxnSpPr>
          <p:nvPr/>
        </p:nvCxnSpPr>
        <p:spPr>
          <a:xfrm flipH="1" flipV="1">
            <a:off x="4695190" y="5014595"/>
            <a:ext cx="901700" cy="110807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27" idx="0"/>
            <a:endCxn id="12" idx="4"/>
          </p:cNvCxnSpPr>
          <p:nvPr/>
        </p:nvCxnSpPr>
        <p:spPr>
          <a:xfrm flipV="1">
            <a:off x="5596890" y="5014595"/>
            <a:ext cx="1068705" cy="110807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圆角矩形 14"/>
          <p:cNvSpPr/>
          <p:nvPr/>
        </p:nvSpPr>
        <p:spPr>
          <a:xfrm>
            <a:off x="3789680" y="3748405"/>
            <a:ext cx="1630680" cy="30480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buNone/>
            </a:pP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便利店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indent="0" algn="ctr">
              <a:buNone/>
            </a:pPr>
            <a:r>
              <a:rPr 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ARR-R-6D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（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29m</a:t>
            </a:r>
            <a:r>
              <a:rPr lang="en-US" altLang="zh-CN" sz="1000" baseline="30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）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3230245" y="4489450"/>
            <a:ext cx="246380" cy="13716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80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17" name="直接箭头连接符 16"/>
          <p:cNvCxnSpPr>
            <a:stCxn id="15" idx="2"/>
            <a:endCxn id="26" idx="0"/>
          </p:cNvCxnSpPr>
          <p:nvPr/>
        </p:nvCxnSpPr>
        <p:spPr>
          <a:xfrm flipH="1">
            <a:off x="3353435" y="4053205"/>
            <a:ext cx="1251585" cy="43624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演示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仿宋</vt:lpstr>
      <vt:lpstr>微软雅黑 Light</vt:lpstr>
      <vt:lpstr>微软雅黑</vt:lpstr>
      <vt:lpstr>Arial Unicode MS</vt:lpstr>
      <vt:lpstr>Arial Black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李星泽</dc:creator>
  <cp:lastModifiedBy>VVictor</cp:lastModifiedBy>
  <cp:revision>5</cp:revision>
  <dcterms:created xsi:type="dcterms:W3CDTF">2019-09-19T02:01:00Z</dcterms:created>
  <dcterms:modified xsi:type="dcterms:W3CDTF">2024-01-18T03:06:31Z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