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56" r:id="rId3"/>
    <p:sldId id="263" r:id="rId4"/>
    <p:sldId id="258" r:id="rId6"/>
    <p:sldId id="261" r:id="rId7"/>
    <p:sldId id="259" r:id="rId8"/>
    <p:sldId id="262" r:id="rId9"/>
    <p:sldId id="260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8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3117215"/>
            <a:ext cx="11344275" cy="2076450"/>
          </a:xfrm>
          <a:prstGeom prst="rect">
            <a:avLst/>
          </a:prstGeom>
        </p:spPr>
      </p:pic>
      <p:graphicFrame>
        <p:nvGraphicFramePr>
          <p:cNvPr id="64" name="表格 63"/>
          <p:cNvGraphicFramePr/>
          <p:nvPr/>
        </p:nvGraphicFramePr>
        <p:xfrm>
          <a:off x="7957820" y="2174875"/>
          <a:ext cx="1706880" cy="44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</a:tblGrid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ARR1-F-3D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 47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</a:t>
                      </a:r>
                      <a:r>
                        <a:rPr lang="en-US" altLang="en-US" sz="1400" baseline="30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 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5" name="直接连接符 64"/>
          <p:cNvCxnSpPr>
            <a:stCxn id="82" idx="0"/>
          </p:cNvCxnSpPr>
          <p:nvPr/>
        </p:nvCxnSpPr>
        <p:spPr>
          <a:xfrm flipV="1">
            <a:off x="7932420" y="2614295"/>
            <a:ext cx="768350" cy="757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7793990" y="3371850"/>
            <a:ext cx="276860" cy="396000"/>
          </a:xfrm>
          <a:prstGeom prst="roundRect">
            <a:avLst/>
          </a:prstGeom>
          <a:solidFill>
            <a:srgbClr val="FF0000"/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77740" y="513715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T1 到达大厅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83576" y="27951"/>
            <a:ext cx="11424920" cy="6228698"/>
            <a:chOff x="440" y="672"/>
            <a:chExt cx="17992" cy="9809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61" t="7446" r="2158" b="11688"/>
            <a:stretch>
              <a:fillRect/>
            </a:stretch>
          </p:blipFill>
          <p:spPr>
            <a:xfrm>
              <a:off x="440" y="805"/>
              <a:ext cx="17992" cy="9676"/>
            </a:xfrm>
            <a:prstGeom prst="rect">
              <a:avLst/>
            </a:prstGeom>
          </p:spPr>
        </p:pic>
        <p:sp>
          <p:nvSpPr>
            <p:cNvPr id="17409" name="Rectangle 3"/>
            <p:cNvSpPr txBox="1"/>
            <p:nvPr/>
          </p:nvSpPr>
          <p:spPr>
            <a:xfrm>
              <a:off x="6783" y="672"/>
              <a:ext cx="5480" cy="9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b="1">
                  <a:latin typeface="仿宋" panose="02010609060101010101" charset="-122"/>
                  <a:ea typeface="仿宋" panose="02010609060101010101" charset="-122"/>
                  <a:sym typeface="+mn-ea"/>
                </a:rPr>
                <a:t>T2  出发隔离区内  </a:t>
              </a:r>
              <a:endPara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</p:grpSp>
      <p:sp>
        <p:nvSpPr>
          <p:cNvPr id="535" name="圆角矩形 534"/>
          <p:cNvSpPr/>
          <p:nvPr/>
        </p:nvSpPr>
        <p:spPr>
          <a:xfrm>
            <a:off x="10964807" y="1162943"/>
            <a:ext cx="86537" cy="654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36" name="圆角矩形 535"/>
          <p:cNvSpPr/>
          <p:nvPr/>
        </p:nvSpPr>
        <p:spPr>
          <a:xfrm>
            <a:off x="11010900" y="1833880"/>
            <a:ext cx="113665" cy="250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50" name="圆角矩形 549"/>
          <p:cNvSpPr/>
          <p:nvPr/>
        </p:nvSpPr>
        <p:spPr>
          <a:xfrm>
            <a:off x="11306175" y="1697355"/>
            <a:ext cx="820420" cy="55181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</a:t>
            </a: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191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51" name="直接连接符 550"/>
          <p:cNvCxnSpPr>
            <a:stCxn id="550" idx="1"/>
            <a:endCxn id="536" idx="3"/>
          </p:cNvCxnSpPr>
          <p:nvPr/>
        </p:nvCxnSpPr>
        <p:spPr>
          <a:xfrm flipH="1" flipV="1">
            <a:off x="11124565" y="1959610"/>
            <a:ext cx="181610" cy="13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6" name="圆角矩形 555"/>
          <p:cNvSpPr/>
          <p:nvPr/>
        </p:nvSpPr>
        <p:spPr>
          <a:xfrm>
            <a:off x="11124565" y="118745"/>
            <a:ext cx="925195" cy="58293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7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</a:t>
            </a:r>
            <a:r>
              <a:rPr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D-R-16</a:t>
            </a: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16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57" name="直接连接符 556"/>
          <p:cNvCxnSpPr>
            <a:endCxn id="535" idx="3"/>
          </p:cNvCxnSpPr>
          <p:nvPr/>
        </p:nvCxnSpPr>
        <p:spPr>
          <a:xfrm flipH="1">
            <a:off x="11050905" y="671830"/>
            <a:ext cx="515620" cy="523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Rectangle 396"/>
          <p:cNvSpPr/>
          <p:nvPr/>
        </p:nvSpPr>
        <p:spPr>
          <a:xfrm>
            <a:off x="9830435" y="322135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5" name="圆角矩形 434"/>
          <p:cNvSpPr/>
          <p:nvPr/>
        </p:nvSpPr>
        <p:spPr>
          <a:xfrm>
            <a:off x="1210121" y="4981397"/>
            <a:ext cx="123433" cy="118375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b="1">
              <a:sym typeface="+mn-ea"/>
            </a:endParaRPr>
          </a:p>
        </p:txBody>
      </p:sp>
      <p:sp>
        <p:nvSpPr>
          <p:cNvPr id="436" name="圆角矩形 435"/>
          <p:cNvSpPr/>
          <p:nvPr/>
        </p:nvSpPr>
        <p:spPr>
          <a:xfrm>
            <a:off x="2057400" y="3768090"/>
            <a:ext cx="864235" cy="56959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G-R-3E（102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38" name="直接连接符 437"/>
          <p:cNvCxnSpPr>
            <a:stCxn id="436" idx="1"/>
          </p:cNvCxnSpPr>
          <p:nvPr/>
        </p:nvCxnSpPr>
        <p:spPr>
          <a:xfrm flipH="1">
            <a:off x="1240790" y="4053205"/>
            <a:ext cx="816610" cy="971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10718165" y="2929255"/>
            <a:ext cx="141605" cy="20447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7" name="圆角矩形 36"/>
          <p:cNvSpPr/>
          <p:nvPr/>
        </p:nvSpPr>
        <p:spPr>
          <a:xfrm>
            <a:off x="7642860" y="2037080"/>
            <a:ext cx="1771015" cy="38100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D-F-4E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220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㎡）</a:t>
            </a:r>
            <a:endParaRPr lang="zh-CN" altLang="en-US" sz="12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2" name="直接箭头连接符 1"/>
          <p:cNvCxnSpPr>
            <a:stCxn id="37" idx="2"/>
            <a:endCxn id="71" idx="1"/>
          </p:cNvCxnSpPr>
          <p:nvPr/>
        </p:nvCxnSpPr>
        <p:spPr>
          <a:xfrm>
            <a:off x="8528685" y="2418080"/>
            <a:ext cx="2189480" cy="6134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9" name="圆角矩形 438"/>
          <p:cNvSpPr/>
          <p:nvPr/>
        </p:nvSpPr>
        <p:spPr>
          <a:xfrm>
            <a:off x="1427389" y="4949228"/>
            <a:ext cx="161670" cy="64809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b="1">
              <a:sym typeface="+mn-ea"/>
            </a:endParaRPr>
          </a:p>
        </p:txBody>
      </p:sp>
      <p:sp>
        <p:nvSpPr>
          <p:cNvPr id="440" name="圆角矩形 439"/>
          <p:cNvSpPr/>
          <p:nvPr/>
        </p:nvSpPr>
        <p:spPr>
          <a:xfrm>
            <a:off x="2128520" y="4665345"/>
            <a:ext cx="864235" cy="56959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G-R-10E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42m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1" name="直接连接符 440"/>
          <p:cNvCxnSpPr/>
          <p:nvPr/>
        </p:nvCxnSpPr>
        <p:spPr>
          <a:xfrm flipH="1" flipV="1">
            <a:off x="1589405" y="4949190"/>
            <a:ext cx="539115" cy="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4"/>
          <p:cNvPicPr>
            <a:picLocks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757930" y="-1705610"/>
            <a:ext cx="4569460" cy="101949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9" name="文本框 48"/>
          <p:cNvSpPr txBox="1"/>
          <p:nvPr/>
        </p:nvSpPr>
        <p:spPr>
          <a:xfrm>
            <a:off x="4514215" y="416560"/>
            <a:ext cx="2524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atin typeface="仿宋" panose="02010609060101010101" charset="-122"/>
                <a:ea typeface="仿宋" panose="02010609060101010101" charset="-122"/>
              </a:rPr>
              <a:t>T2 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远机位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69745" y="5019040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0" name="圆角矩形 9"/>
          <p:cNvSpPr/>
          <p:nvPr/>
        </p:nvSpPr>
        <p:spPr>
          <a:xfrm>
            <a:off x="374650" y="5057140"/>
            <a:ext cx="915670" cy="428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endParaRPr lang="zh-CN" altLang="en-US" sz="7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GR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1E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25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1" name="直接连接符 10"/>
          <p:cNvCxnSpPr>
            <a:stCxn id="10" idx="3"/>
            <a:endCxn id="5" idx="1"/>
          </p:cNvCxnSpPr>
          <p:nvPr/>
        </p:nvCxnSpPr>
        <p:spPr>
          <a:xfrm flipV="1">
            <a:off x="1290320" y="5057140"/>
            <a:ext cx="479425" cy="214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21505" name="Group 2"/>
          <p:cNvGrpSpPr/>
          <p:nvPr/>
        </p:nvGrpSpPr>
        <p:grpSpPr>
          <a:xfrm>
            <a:off x="779780" y="1115695"/>
            <a:ext cx="10647045" cy="5397500"/>
            <a:chOff x="0" y="0"/>
            <a:chExt cx="9170406" cy="5181602"/>
          </a:xfrm>
        </p:grpSpPr>
        <p:pic>
          <p:nvPicPr>
            <p:cNvPr id="2150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994402" y="-1994402"/>
              <a:ext cx="5181602" cy="9170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8" name="Freeform 11"/>
            <p:cNvSpPr/>
            <p:nvPr/>
          </p:nvSpPr>
          <p:spPr>
            <a:xfrm>
              <a:off x="6865606" y="3104915"/>
              <a:ext cx="173342" cy="273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079" y="5717"/>
                </a:cxn>
                <a:cxn ang="0">
                  <a:pos x="172079" y="131520"/>
                </a:cxn>
                <a:cxn ang="0">
                  <a:pos x="172079" y="194423"/>
                </a:cxn>
                <a:cxn ang="0">
                  <a:pos x="149510" y="234450"/>
                </a:cxn>
                <a:cxn ang="0">
                  <a:pos x="135407" y="254465"/>
                </a:cxn>
                <a:cxn ang="0">
                  <a:pos x="121302" y="268760"/>
                </a:cxn>
                <a:cxn ang="0">
                  <a:pos x="87451" y="274478"/>
                </a:cxn>
                <a:cxn ang="0">
                  <a:pos x="81808" y="194423"/>
                </a:cxn>
                <a:cxn ang="0">
                  <a:pos x="2821" y="188703"/>
                </a:cxn>
                <a:cxn ang="0">
                  <a:pos x="0" y="0"/>
                </a:cxn>
              </a:cxnLst>
              <a:pathLst>
                <a:path w="173765" h="273465">
                  <a:moveTo>
                    <a:pt x="0" y="0"/>
                  </a:moveTo>
                  <a:lnTo>
                    <a:pt x="173765" y="5697"/>
                  </a:lnTo>
                  <a:lnTo>
                    <a:pt x="173765" y="131035"/>
                  </a:lnTo>
                  <a:lnTo>
                    <a:pt x="173765" y="193705"/>
                  </a:lnTo>
                  <a:lnTo>
                    <a:pt x="150976" y="233585"/>
                  </a:lnTo>
                  <a:lnTo>
                    <a:pt x="136733" y="253525"/>
                  </a:lnTo>
                  <a:lnTo>
                    <a:pt x="122490" y="267768"/>
                  </a:lnTo>
                  <a:lnTo>
                    <a:pt x="88307" y="273465"/>
                  </a:lnTo>
                  <a:lnTo>
                    <a:pt x="82610" y="193705"/>
                  </a:lnTo>
                  <a:lnTo>
                    <a:pt x="2849" y="188007"/>
                  </a:lnTo>
                  <a:cubicBezTo>
                    <a:pt x="1899" y="124388"/>
                    <a:pt x="950" y="60770"/>
                    <a:pt x="0" y="0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9" name="Rectangle 13"/>
            <p:cNvSpPr/>
            <p:nvPr/>
          </p:nvSpPr>
          <p:spPr>
            <a:xfrm>
              <a:off x="2986609" y="3301278"/>
              <a:ext cx="337694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4"/>
            <p:cNvSpPr/>
            <p:nvPr/>
          </p:nvSpPr>
          <p:spPr>
            <a:xfrm>
              <a:off x="5855090" y="3304849"/>
              <a:ext cx="338979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3" name="Freeform 17"/>
            <p:cNvSpPr/>
            <p:nvPr/>
          </p:nvSpPr>
          <p:spPr>
            <a:xfrm>
              <a:off x="4170467" y="3241774"/>
              <a:ext cx="839743" cy="52363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839926" y="0"/>
                </a:cxn>
                <a:cxn ang="0">
                  <a:pos x="839926" y="46160"/>
                </a:cxn>
                <a:cxn ang="0">
                  <a:pos x="0" y="49458"/>
                </a:cxn>
                <a:cxn ang="0">
                  <a:pos x="3558" y="0"/>
                </a:cxn>
              </a:cxnLst>
              <a:pathLst>
                <a:path w="839682" h="53369">
                  <a:moveTo>
                    <a:pt x="3558" y="0"/>
                  </a:moveTo>
                  <a:lnTo>
                    <a:pt x="839682" y="0"/>
                  </a:lnTo>
                  <a:lnTo>
                    <a:pt x="839682" y="49811"/>
                  </a:lnTo>
                  <a:lnTo>
                    <a:pt x="0" y="53369"/>
                  </a:lnTo>
                  <a:lnTo>
                    <a:pt x="3558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639310" y="393700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T2 下夹层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703560" y="1616710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3" name="圆角矩形 12"/>
          <p:cNvSpPr/>
          <p:nvPr/>
        </p:nvSpPr>
        <p:spPr>
          <a:xfrm>
            <a:off x="10697210" y="1619885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4" name="圆角矩形 13"/>
          <p:cNvSpPr/>
          <p:nvPr/>
        </p:nvSpPr>
        <p:spPr>
          <a:xfrm>
            <a:off x="11294110" y="1175385"/>
            <a:ext cx="915670" cy="5207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endParaRPr lang="zh-CN" altLang="en-US" sz="7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LM-R-3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D（4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5" name="直接连接符 14"/>
          <p:cNvCxnSpPr>
            <a:stCxn id="13" idx="3"/>
            <a:endCxn id="14" idx="1"/>
          </p:cNvCxnSpPr>
          <p:nvPr/>
        </p:nvCxnSpPr>
        <p:spPr>
          <a:xfrm flipV="1">
            <a:off x="10773410" y="1435735"/>
            <a:ext cx="520700" cy="222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d连廊截图"/>
          <p:cNvPicPr>
            <a:picLocks noChangeAspect="1"/>
          </p:cNvPicPr>
          <p:nvPr/>
        </p:nvPicPr>
        <p:blipFill>
          <a:blip r:embed="rId1">
            <a:grayscl/>
            <a:lum bright="20001" contrast="-20000"/>
          </a:blip>
          <a:stretch>
            <a:fillRect/>
          </a:stretch>
        </p:blipFill>
        <p:spPr>
          <a:xfrm>
            <a:off x="467995" y="1724025"/>
            <a:ext cx="10617200" cy="3983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6192520" y="4646930"/>
            <a:ext cx="727710" cy="2667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514215" y="416560"/>
            <a:ext cx="2524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CD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连廊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556375" y="2973070"/>
            <a:ext cx="1771015" cy="38100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CD-F-1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（175㎡）</a:t>
            </a:r>
            <a:endParaRPr lang="zh-CN" altLang="en-US" sz="12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7" idx="2"/>
            <a:endCxn id="2" idx="0"/>
          </p:cNvCxnSpPr>
          <p:nvPr/>
        </p:nvCxnSpPr>
        <p:spPr>
          <a:xfrm flipH="1">
            <a:off x="6556375" y="3354070"/>
            <a:ext cx="885825" cy="12928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Rectangle 396"/>
          <p:cNvSpPr/>
          <p:nvPr/>
        </p:nvSpPr>
        <p:spPr>
          <a:xfrm>
            <a:off x="6343650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396"/>
          <p:cNvSpPr/>
          <p:nvPr/>
        </p:nvSpPr>
        <p:spPr>
          <a:xfrm>
            <a:off x="7647940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96"/>
          <p:cNvSpPr/>
          <p:nvPr/>
        </p:nvSpPr>
        <p:spPr>
          <a:xfrm>
            <a:off x="9570085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26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" y="299847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44060" y="713105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T2 到达大厅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321800" y="3630930"/>
            <a:ext cx="246380" cy="13716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00">
              <a:solidFill>
                <a:schemeClr val="tx1"/>
              </a:solidFill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0341610" y="2404745"/>
            <a:ext cx="1491615" cy="304800"/>
          </a:xfrm>
          <a:prstGeom prst="roundRect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ARR-F-6B</a:t>
            </a:r>
            <a:r>
              <a:rPr 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34</a:t>
            </a: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5" name="直接箭头连接符 34"/>
          <p:cNvCxnSpPr>
            <a:stCxn id="33" idx="2"/>
            <a:endCxn id="30" idx="0"/>
          </p:cNvCxnSpPr>
          <p:nvPr/>
        </p:nvCxnSpPr>
        <p:spPr>
          <a:xfrm flipH="1">
            <a:off x="9444990" y="2701290"/>
            <a:ext cx="1642745" cy="9213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56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 Light</vt:lpstr>
      <vt:lpstr>仿宋</vt:lpstr>
      <vt:lpstr>Calibri</vt:lpstr>
      <vt:lpstr>微软雅黑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7</cp:revision>
  <dcterms:created xsi:type="dcterms:W3CDTF">2019-09-19T02:01:00Z</dcterms:created>
  <dcterms:modified xsi:type="dcterms:W3CDTF">2024-11-25T06:12:41Z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