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0"/>
  </p:handoutMasterIdLst>
  <p:sldIdLst>
    <p:sldId id="256" r:id="rId3"/>
    <p:sldId id="263" r:id="rId4"/>
    <p:sldId id="258" r:id="rId6"/>
    <p:sldId id="259" r:id="rId7"/>
    <p:sldId id="260" r:id="rId8"/>
    <p:sldId id="261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  <p:cmAuthor id="2" name="岳凤玲" initials="岳凤玲" lastIdx="3" clrIdx="1"/>
  <p:cmAuthor id="3" name="研 张" initials="研张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000"/>
    <a:srgbClr val="838383"/>
    <a:srgbClr val="FF0000"/>
    <a:srgbClr val="92D050"/>
    <a:srgbClr val="B2B2B2"/>
    <a:srgbClr val="202020"/>
    <a:srgbClr val="323232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24"/>
        <p:guide pos="38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附件</a:t>
            </a:r>
            <a:r>
              <a:rPr lang="en-US" altLang="zh-CN"/>
              <a:t>2</a:t>
            </a:r>
            <a:r>
              <a:rPr lang="zh-CN" altLang="en-US"/>
              <a:t>：招商点位图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" y="3117215"/>
            <a:ext cx="11344275" cy="2076450"/>
          </a:xfrm>
          <a:prstGeom prst="rect">
            <a:avLst/>
          </a:prstGeom>
        </p:spPr>
      </p:pic>
      <p:graphicFrame>
        <p:nvGraphicFramePr>
          <p:cNvPr id="64" name="表格 63"/>
          <p:cNvGraphicFramePr/>
          <p:nvPr/>
        </p:nvGraphicFramePr>
        <p:xfrm>
          <a:off x="7957820" y="2174875"/>
          <a:ext cx="1706880" cy="44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</a:tblGrid>
              <a:tr h="440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ARR1-F-3D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  47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m</a:t>
                      </a:r>
                      <a:r>
                        <a:rPr lang="en-US" altLang="en-US" sz="1400" baseline="300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2 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  <a:latin typeface="微软雅黑 Light" panose="020B0502040204020203" charset="-122"/>
                          <a:ea typeface="微软雅黑 Light" panose="020B0502040204020203" charset="-122"/>
                          <a:sym typeface="+mn-ea"/>
                        </a:rPr>
                        <a:t> </a:t>
                      </a:r>
                      <a:endParaRPr lang="zh-CN" altLang="en-US" sz="1000" dirty="0">
                        <a:solidFill>
                          <a:srgbClr val="000000"/>
                        </a:solidFill>
                        <a:latin typeface="微软雅黑 Light" panose="020B0502040204020203" charset="-122"/>
                        <a:ea typeface="微软雅黑 Light" panose="020B0502040204020203" charset="-122"/>
                        <a:sym typeface="+mn-ea"/>
                      </a:endParaRPr>
                    </a:p>
                  </a:txBody>
                  <a:tcPr marL="12707" marR="12707" marT="12706" marB="45742" anchor="ctr">
                    <a:lnL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65" name="直接连接符 64"/>
          <p:cNvCxnSpPr>
            <a:stCxn id="82" idx="0"/>
          </p:cNvCxnSpPr>
          <p:nvPr/>
        </p:nvCxnSpPr>
        <p:spPr>
          <a:xfrm flipV="1">
            <a:off x="7932420" y="2614295"/>
            <a:ext cx="768350" cy="757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圆角矩形 81"/>
          <p:cNvSpPr/>
          <p:nvPr/>
        </p:nvSpPr>
        <p:spPr>
          <a:xfrm>
            <a:off x="7793990" y="3371850"/>
            <a:ext cx="276860" cy="396000"/>
          </a:xfrm>
          <a:prstGeom prst="roundRect">
            <a:avLst/>
          </a:prstGeom>
          <a:solidFill>
            <a:srgbClr val="FF0000"/>
          </a:solidFill>
          <a:ln>
            <a:solidFill>
              <a:srgbClr val="FA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777740" y="513715"/>
            <a:ext cx="252412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T1 到达大厅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383576" y="27951"/>
            <a:ext cx="11424920" cy="6228698"/>
            <a:chOff x="440" y="672"/>
            <a:chExt cx="17992" cy="9809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61" t="7446" r="2158" b="11688"/>
            <a:stretch>
              <a:fillRect/>
            </a:stretch>
          </p:blipFill>
          <p:spPr>
            <a:xfrm>
              <a:off x="440" y="805"/>
              <a:ext cx="17992" cy="9676"/>
            </a:xfrm>
            <a:prstGeom prst="rect">
              <a:avLst/>
            </a:prstGeom>
          </p:spPr>
        </p:pic>
        <p:sp>
          <p:nvSpPr>
            <p:cNvPr id="17409" name="Rectangle 3"/>
            <p:cNvSpPr txBox="1"/>
            <p:nvPr/>
          </p:nvSpPr>
          <p:spPr>
            <a:xfrm>
              <a:off x="6783" y="672"/>
              <a:ext cx="5480" cy="9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b="1">
                  <a:latin typeface="仿宋" panose="02010609060101010101" charset="-122"/>
                  <a:ea typeface="仿宋" panose="02010609060101010101" charset="-122"/>
                  <a:sym typeface="+mn-ea"/>
                </a:rPr>
                <a:t>T2  出发隔离区内  </a:t>
              </a:r>
              <a:endPara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endParaRPr>
            </a:p>
          </p:txBody>
        </p:sp>
      </p:grpSp>
      <p:sp>
        <p:nvSpPr>
          <p:cNvPr id="535" name="圆角矩形 534"/>
          <p:cNvSpPr/>
          <p:nvPr/>
        </p:nvSpPr>
        <p:spPr>
          <a:xfrm>
            <a:off x="10964807" y="1162943"/>
            <a:ext cx="86537" cy="654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36" name="圆角矩形 535"/>
          <p:cNvSpPr/>
          <p:nvPr/>
        </p:nvSpPr>
        <p:spPr>
          <a:xfrm>
            <a:off x="11010900" y="1809115"/>
            <a:ext cx="113665" cy="26606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550" name="圆角矩形 549"/>
          <p:cNvSpPr/>
          <p:nvPr/>
        </p:nvSpPr>
        <p:spPr>
          <a:xfrm>
            <a:off x="11306175" y="1697355"/>
            <a:ext cx="820420" cy="55181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</a:t>
            </a: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191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51" name="直接连接符 550"/>
          <p:cNvCxnSpPr>
            <a:stCxn id="550" idx="1"/>
            <a:endCxn id="536" idx="3"/>
          </p:cNvCxnSpPr>
          <p:nvPr/>
        </p:nvCxnSpPr>
        <p:spPr>
          <a:xfrm flipH="1" flipV="1">
            <a:off x="11124565" y="1942465"/>
            <a:ext cx="181610" cy="311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6" name="圆角矩形 555"/>
          <p:cNvSpPr/>
          <p:nvPr/>
        </p:nvSpPr>
        <p:spPr>
          <a:xfrm>
            <a:off x="11124565" y="118745"/>
            <a:ext cx="925195" cy="58293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7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 </a:t>
            </a:r>
            <a:r>
              <a:rPr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D-R-16</a:t>
            </a: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16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557" name="直接连接符 556"/>
          <p:cNvCxnSpPr>
            <a:endCxn id="535" idx="3"/>
          </p:cNvCxnSpPr>
          <p:nvPr/>
        </p:nvCxnSpPr>
        <p:spPr>
          <a:xfrm flipH="1">
            <a:off x="11050905" y="671830"/>
            <a:ext cx="515620" cy="523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Rectangle 396"/>
          <p:cNvSpPr/>
          <p:nvPr/>
        </p:nvSpPr>
        <p:spPr>
          <a:xfrm>
            <a:off x="9830435" y="322135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2" name="Rectangle 396"/>
          <p:cNvSpPr/>
          <p:nvPr/>
        </p:nvSpPr>
        <p:spPr>
          <a:xfrm>
            <a:off x="10731500" y="210566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3" name="Rectangle 396"/>
          <p:cNvSpPr/>
          <p:nvPr/>
        </p:nvSpPr>
        <p:spPr>
          <a:xfrm>
            <a:off x="10624185" y="120967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4" name="Rectangle 396"/>
          <p:cNvSpPr/>
          <p:nvPr/>
        </p:nvSpPr>
        <p:spPr>
          <a:xfrm>
            <a:off x="10685780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Rectangle 396"/>
          <p:cNvSpPr/>
          <p:nvPr/>
        </p:nvSpPr>
        <p:spPr>
          <a:xfrm>
            <a:off x="11094085" y="68961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32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Rectangle 396"/>
          <p:cNvSpPr/>
          <p:nvPr/>
        </p:nvSpPr>
        <p:spPr>
          <a:xfrm>
            <a:off x="11200130" y="11233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31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Rectangle 396"/>
          <p:cNvSpPr/>
          <p:nvPr/>
        </p:nvSpPr>
        <p:spPr>
          <a:xfrm>
            <a:off x="11200130" y="147891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Rectangle 396"/>
          <p:cNvSpPr/>
          <p:nvPr/>
        </p:nvSpPr>
        <p:spPr>
          <a:xfrm>
            <a:off x="11199495" y="2037080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29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2" name="圆角矩形 271"/>
          <p:cNvSpPr/>
          <p:nvPr/>
        </p:nvSpPr>
        <p:spPr>
          <a:xfrm>
            <a:off x="10685780" y="3221355"/>
            <a:ext cx="151765" cy="936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273" name="圆角矩形 272"/>
          <p:cNvSpPr/>
          <p:nvPr/>
        </p:nvSpPr>
        <p:spPr>
          <a:xfrm>
            <a:off x="11155680" y="4277995"/>
            <a:ext cx="971550" cy="748030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D-R-2D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87m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74" name="直接连接符 273"/>
          <p:cNvCxnSpPr>
            <a:stCxn id="273" idx="1"/>
            <a:endCxn id="272" idx="2"/>
          </p:cNvCxnSpPr>
          <p:nvPr/>
        </p:nvCxnSpPr>
        <p:spPr>
          <a:xfrm flipH="1" flipV="1">
            <a:off x="10761980" y="3314700"/>
            <a:ext cx="393700" cy="1337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圆角矩形 274"/>
          <p:cNvSpPr/>
          <p:nvPr/>
        </p:nvSpPr>
        <p:spPr>
          <a:xfrm>
            <a:off x="5979160" y="2425065"/>
            <a:ext cx="120015" cy="98425"/>
          </a:xfrm>
          <a:prstGeom prst="round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b="1">
              <a:sym typeface="+mn-ea"/>
            </a:endParaRPr>
          </a:p>
        </p:txBody>
      </p:sp>
      <p:sp>
        <p:nvSpPr>
          <p:cNvPr id="276" name="圆角矩形 275"/>
          <p:cNvSpPr/>
          <p:nvPr/>
        </p:nvSpPr>
        <p:spPr>
          <a:xfrm>
            <a:off x="4541520" y="1478280"/>
            <a:ext cx="969645" cy="55943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7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E-R-20E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55m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277" name="直接连接符 276"/>
          <p:cNvCxnSpPr>
            <a:stCxn id="276" idx="3"/>
            <a:endCxn id="275" idx="2"/>
          </p:cNvCxnSpPr>
          <p:nvPr/>
        </p:nvCxnSpPr>
        <p:spPr>
          <a:xfrm>
            <a:off x="5511165" y="1758315"/>
            <a:ext cx="528320" cy="765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5" name="圆角矩形 434"/>
          <p:cNvSpPr/>
          <p:nvPr/>
        </p:nvSpPr>
        <p:spPr>
          <a:xfrm>
            <a:off x="1437640" y="1808480"/>
            <a:ext cx="76200" cy="13462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b="1">
              <a:sym typeface="+mn-ea"/>
            </a:endParaRPr>
          </a:p>
        </p:txBody>
      </p:sp>
      <p:sp>
        <p:nvSpPr>
          <p:cNvPr id="436" name="圆角矩形 435"/>
          <p:cNvSpPr/>
          <p:nvPr/>
        </p:nvSpPr>
        <p:spPr>
          <a:xfrm>
            <a:off x="1913890" y="783590"/>
            <a:ext cx="864235" cy="569595"/>
          </a:xfrm>
          <a:prstGeom prst="roundRect">
            <a:avLst/>
          </a:prstGeom>
          <a:solidFill>
            <a:srgbClr val="C389FE">
              <a:alpha val="7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F-R-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9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36m</a:t>
            </a:r>
            <a:r>
              <a:rPr lang="en-US" altLang="zh-CN" sz="12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38" name="直接连接符 437"/>
          <p:cNvCxnSpPr>
            <a:stCxn id="436" idx="2"/>
            <a:endCxn id="435" idx="2"/>
          </p:cNvCxnSpPr>
          <p:nvPr/>
        </p:nvCxnSpPr>
        <p:spPr>
          <a:xfrm flipH="1">
            <a:off x="1475740" y="1353185"/>
            <a:ext cx="870585" cy="589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pSp>
        <p:nvGrpSpPr>
          <p:cNvPr id="21505" name="Group 2"/>
          <p:cNvGrpSpPr/>
          <p:nvPr/>
        </p:nvGrpSpPr>
        <p:grpSpPr>
          <a:xfrm>
            <a:off x="779780" y="1115695"/>
            <a:ext cx="10647045" cy="5397500"/>
            <a:chOff x="0" y="0"/>
            <a:chExt cx="9170406" cy="5181602"/>
          </a:xfrm>
        </p:grpSpPr>
        <p:pic>
          <p:nvPicPr>
            <p:cNvPr id="2150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994402" y="-1994402"/>
              <a:ext cx="5181602" cy="9170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8" name="Freeform 11"/>
            <p:cNvSpPr/>
            <p:nvPr/>
          </p:nvSpPr>
          <p:spPr>
            <a:xfrm>
              <a:off x="6865606" y="3104915"/>
              <a:ext cx="173342" cy="273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079" y="5717"/>
                </a:cxn>
                <a:cxn ang="0">
                  <a:pos x="172079" y="131520"/>
                </a:cxn>
                <a:cxn ang="0">
                  <a:pos x="172079" y="194423"/>
                </a:cxn>
                <a:cxn ang="0">
                  <a:pos x="149510" y="234450"/>
                </a:cxn>
                <a:cxn ang="0">
                  <a:pos x="135407" y="254465"/>
                </a:cxn>
                <a:cxn ang="0">
                  <a:pos x="121302" y="268760"/>
                </a:cxn>
                <a:cxn ang="0">
                  <a:pos x="87451" y="274478"/>
                </a:cxn>
                <a:cxn ang="0">
                  <a:pos x="81808" y="194423"/>
                </a:cxn>
                <a:cxn ang="0">
                  <a:pos x="2821" y="188703"/>
                </a:cxn>
                <a:cxn ang="0">
                  <a:pos x="0" y="0"/>
                </a:cxn>
              </a:cxnLst>
              <a:pathLst>
                <a:path w="173765" h="273465">
                  <a:moveTo>
                    <a:pt x="0" y="0"/>
                  </a:moveTo>
                  <a:lnTo>
                    <a:pt x="173765" y="5697"/>
                  </a:lnTo>
                  <a:lnTo>
                    <a:pt x="173765" y="131035"/>
                  </a:lnTo>
                  <a:lnTo>
                    <a:pt x="173765" y="193705"/>
                  </a:lnTo>
                  <a:lnTo>
                    <a:pt x="150976" y="233585"/>
                  </a:lnTo>
                  <a:lnTo>
                    <a:pt x="136733" y="253525"/>
                  </a:lnTo>
                  <a:lnTo>
                    <a:pt x="122490" y="267768"/>
                  </a:lnTo>
                  <a:lnTo>
                    <a:pt x="88307" y="273465"/>
                  </a:lnTo>
                  <a:lnTo>
                    <a:pt x="82610" y="193705"/>
                  </a:lnTo>
                  <a:lnTo>
                    <a:pt x="2849" y="188007"/>
                  </a:lnTo>
                  <a:cubicBezTo>
                    <a:pt x="1899" y="124388"/>
                    <a:pt x="950" y="60770"/>
                    <a:pt x="0" y="0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9" name="Rectangle 13"/>
            <p:cNvSpPr/>
            <p:nvPr/>
          </p:nvSpPr>
          <p:spPr>
            <a:xfrm>
              <a:off x="2986609" y="3301278"/>
              <a:ext cx="337694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Rectangle 14"/>
            <p:cNvSpPr/>
            <p:nvPr/>
          </p:nvSpPr>
          <p:spPr>
            <a:xfrm>
              <a:off x="5855090" y="3304849"/>
              <a:ext cx="338979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3" name="Freeform 17"/>
            <p:cNvSpPr/>
            <p:nvPr/>
          </p:nvSpPr>
          <p:spPr>
            <a:xfrm>
              <a:off x="4170467" y="3241774"/>
              <a:ext cx="839743" cy="52363"/>
            </a:xfrm>
            <a:custGeom>
              <a:avLst/>
              <a:gdLst/>
              <a:ahLst/>
              <a:cxnLst>
                <a:cxn ang="0">
                  <a:pos x="3558" y="0"/>
                </a:cxn>
                <a:cxn ang="0">
                  <a:pos x="839926" y="0"/>
                </a:cxn>
                <a:cxn ang="0">
                  <a:pos x="839926" y="46160"/>
                </a:cxn>
                <a:cxn ang="0">
                  <a:pos x="0" y="49458"/>
                </a:cxn>
                <a:cxn ang="0">
                  <a:pos x="3558" y="0"/>
                </a:cxn>
              </a:cxnLst>
              <a:pathLst>
                <a:path w="839682" h="53369">
                  <a:moveTo>
                    <a:pt x="3558" y="0"/>
                  </a:moveTo>
                  <a:lnTo>
                    <a:pt x="839682" y="0"/>
                  </a:lnTo>
                  <a:lnTo>
                    <a:pt x="839682" y="49811"/>
                  </a:lnTo>
                  <a:lnTo>
                    <a:pt x="0" y="53369"/>
                  </a:lnTo>
                  <a:lnTo>
                    <a:pt x="3558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639310" y="393700"/>
            <a:ext cx="252412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T2 下夹层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0703560" y="1696085"/>
            <a:ext cx="76200" cy="762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/>
          </a:p>
        </p:txBody>
      </p:sp>
      <p:sp>
        <p:nvSpPr>
          <p:cNvPr id="14" name="圆角矩形 13"/>
          <p:cNvSpPr/>
          <p:nvPr/>
        </p:nvSpPr>
        <p:spPr>
          <a:xfrm>
            <a:off x="11294110" y="1175385"/>
            <a:ext cx="915670" cy="52070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endParaRPr lang="zh-CN" altLang="en-US" sz="7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LM-R-3</a:t>
            </a:r>
            <a:r>
              <a:rPr lang="en-US" altLang="zh-CN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（4</a:t>
            </a:r>
            <a:r>
              <a:rPr lang="en-US" altLang="zh-CN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zh-CN" altLang="en-US" sz="1000" b="1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5" name="直接连接符 14"/>
          <p:cNvCxnSpPr>
            <a:stCxn id="13" idx="3"/>
            <a:endCxn id="14" idx="1"/>
          </p:cNvCxnSpPr>
          <p:nvPr/>
        </p:nvCxnSpPr>
        <p:spPr>
          <a:xfrm flipV="1">
            <a:off x="10779760" y="1435735"/>
            <a:ext cx="514350" cy="260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" y="2998470"/>
            <a:ext cx="10045700" cy="202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44060" y="704215"/>
            <a:ext cx="2524125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>
                <a:latin typeface="仿宋" panose="02010609060101010101" charset="-122"/>
                <a:ea typeface="仿宋" panose="02010609060101010101" charset="-122"/>
                <a:sym typeface="+mn-ea"/>
              </a:rPr>
              <a:t>T2 到达大厅</a:t>
            </a:r>
            <a:endParaRPr lang="en-US" altLang="zh-CN" sz="32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8532495" y="2405380"/>
            <a:ext cx="1480185" cy="317500"/>
          </a:xfrm>
          <a:prstGeom prst="roundRect">
            <a:avLst/>
          </a:prstGeom>
          <a:solidFill>
            <a:srgbClr val="00B0F0">
              <a:alpha val="6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None/>
            </a:pPr>
            <a:endParaRPr lang="zh-CN" altLang="en-US" sz="8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algn="ctr">
              <a:buClrTx/>
              <a:buSzTx/>
              <a:buNone/>
            </a:pP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ARR-R-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7E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28</a:t>
            </a:r>
            <a:r>
              <a:rPr lang="zh-CN" altLang="en-US" sz="1200" b="1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㎡）</a:t>
            </a:r>
            <a:endParaRPr lang="zh-CN" altLang="en-US" sz="1200" b="1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38" name="直接箭头连接符 37"/>
          <p:cNvCxnSpPr>
            <a:stCxn id="37" idx="2"/>
            <a:endCxn id="40" idx="0"/>
          </p:cNvCxnSpPr>
          <p:nvPr/>
        </p:nvCxnSpPr>
        <p:spPr>
          <a:xfrm flipH="1">
            <a:off x="7997825" y="2722880"/>
            <a:ext cx="1275080" cy="9213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7904480" y="3644265"/>
            <a:ext cx="186690" cy="13716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d连廊截图"/>
          <p:cNvPicPr>
            <a:picLocks noChangeAspect="1"/>
          </p:cNvPicPr>
          <p:nvPr/>
        </p:nvPicPr>
        <p:blipFill>
          <a:blip r:embed="rId1">
            <a:grayscl/>
            <a:lum bright="20001" contrast="-20000"/>
          </a:blip>
          <a:stretch>
            <a:fillRect/>
          </a:stretch>
        </p:blipFill>
        <p:spPr>
          <a:xfrm>
            <a:off x="467995" y="1724025"/>
            <a:ext cx="10617200" cy="3983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6192520" y="4646930"/>
            <a:ext cx="727710" cy="2667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514215" y="416560"/>
            <a:ext cx="2524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latin typeface="仿宋" panose="02010609060101010101" charset="-122"/>
                <a:ea typeface="仿宋" panose="02010609060101010101" charset="-122"/>
              </a:rPr>
              <a:t>T2-CD</a:t>
            </a:r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连廊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556375" y="2973070"/>
            <a:ext cx="1771015" cy="381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CD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-F-1</a:t>
            </a:r>
            <a:r>
              <a:rPr lang="en-US" altLang="zh-CN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</a:t>
            </a:r>
            <a:r>
              <a:rPr lang="zh-CN" altLang="en-US" sz="1200" b="1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（175㎡）</a:t>
            </a:r>
            <a:endParaRPr lang="zh-CN" altLang="en-US" sz="1200" b="1" dirty="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7" idx="2"/>
            <a:endCxn id="2" idx="0"/>
          </p:cNvCxnSpPr>
          <p:nvPr/>
        </p:nvCxnSpPr>
        <p:spPr>
          <a:xfrm flipH="1">
            <a:off x="6556375" y="3354070"/>
            <a:ext cx="885825" cy="12928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8" name="Rectangle 396"/>
          <p:cNvSpPr/>
          <p:nvPr/>
        </p:nvSpPr>
        <p:spPr>
          <a:xfrm>
            <a:off x="6343650" y="378650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396"/>
          <p:cNvSpPr/>
          <p:nvPr/>
        </p:nvSpPr>
        <p:spPr>
          <a:xfrm>
            <a:off x="7647940" y="378650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27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Rectangle 396"/>
          <p:cNvSpPr/>
          <p:nvPr/>
        </p:nvSpPr>
        <p:spPr>
          <a:xfrm>
            <a:off x="9570085" y="3786505"/>
            <a:ext cx="179705" cy="144145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7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700" b="1" dirty="0">
                <a:latin typeface="Arial" panose="020B0604020202020204" pitchFamily="34" charset="0"/>
                <a:ea typeface="宋体" panose="02010600030101010101" pitchFamily="2" charset="-122"/>
              </a:rPr>
              <a:t>26</a:t>
            </a:r>
            <a:endParaRPr lang="en-US" altLang="zh-CN" sz="7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仿宋</vt:lpstr>
      <vt:lpstr>微软雅黑 Light</vt:lpstr>
      <vt:lpstr>Calibri</vt:lpstr>
      <vt:lpstr>微软雅黑</vt:lpstr>
      <vt:lpstr>Arial Black</vt:lpstr>
      <vt:lpstr>Arial Unicode MS</vt:lpstr>
      <vt:lpstr>黑体</vt:lpstr>
      <vt:lpstr>Office 主题​​</vt:lpstr>
      <vt:lpstr>附件2：招商点位图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VVictor</cp:lastModifiedBy>
  <cp:revision>10</cp:revision>
  <dcterms:created xsi:type="dcterms:W3CDTF">2019-09-19T02:01:00Z</dcterms:created>
  <dcterms:modified xsi:type="dcterms:W3CDTF">2024-11-05T01:32:26Z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