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仝德志" initials="仝德志" lastIdx="1" clrIdx="0"/>
  <p:cmAuthor id="2" name="王建伟" initials="WJW" lastIdx="1" clrIdx="1"/>
  <p:cmAuthor id="3" name="mufeiontheway@qq.com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98"/>
        <p:guide pos="384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组合 3"/>
          <p:cNvGrpSpPr/>
          <p:nvPr/>
        </p:nvGrpSpPr>
        <p:grpSpPr>
          <a:xfrm>
            <a:off x="392466" y="-98414"/>
            <a:ext cx="11424920" cy="6400148"/>
            <a:chOff x="440" y="402"/>
            <a:chExt cx="17992" cy="10079"/>
          </a:xfrm>
        </p:grpSpPr>
        <p:grpSp>
          <p:nvGrpSpPr>
            <p:cNvPr id="190" name="组合 189"/>
            <p:cNvGrpSpPr/>
            <p:nvPr/>
          </p:nvGrpSpPr>
          <p:grpSpPr>
            <a:xfrm rot="0">
              <a:off x="440" y="805"/>
              <a:ext cx="17992" cy="9676"/>
              <a:chOff x="542" y="466"/>
              <a:chExt cx="17031" cy="9291"/>
            </a:xfrm>
          </p:grpSpPr>
          <p:pic>
            <p:nvPicPr>
              <p:cNvPr id="90" name="图片 89"/>
              <p:cNvPicPr>
                <a:picLocks noChangeAspect="1"/>
              </p:cNvPicPr>
              <p:nvPr/>
            </p:nvPicPr>
            <p:blipFill rotWithShape="1"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4361" t="7446" r="2158" b="11688"/>
              <a:stretch>
                <a:fillRect/>
              </a:stretch>
            </p:blipFill>
            <p:spPr>
              <a:xfrm>
                <a:off x="542" y="466"/>
                <a:ext cx="17031" cy="9291"/>
              </a:xfrm>
              <a:prstGeom prst="rect">
                <a:avLst/>
              </a:prstGeom>
            </p:spPr>
          </p:pic>
          <p:sp>
            <p:nvSpPr>
              <p:cNvPr id="93" name="圆角矩形 92"/>
              <p:cNvSpPr/>
              <p:nvPr/>
            </p:nvSpPr>
            <p:spPr>
              <a:xfrm>
                <a:off x="2180" y="4745"/>
                <a:ext cx="172" cy="181"/>
              </a:xfrm>
              <a:prstGeom prst="roundRect">
                <a:avLst/>
              </a:prstGeom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ang="5400000" scaled="0"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 b="1"/>
              </a:p>
            </p:txBody>
          </p:sp>
        </p:grpSp>
        <p:sp>
          <p:nvSpPr>
            <p:cNvPr id="17409" name="Rectangle 3"/>
            <p:cNvSpPr txBox="1"/>
            <p:nvPr/>
          </p:nvSpPr>
          <p:spPr>
            <a:xfrm>
              <a:off x="6783" y="402"/>
              <a:ext cx="5480" cy="41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128001" tIns="64001" rIns="128001" bIns="64001" anchor="t"/>
            <a:p>
              <a:r>
                <a: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rPr>
                <a:t>T2  </a:t>
              </a:r>
              <a:r>
                <a:rPr lang="zh-CN" altLang="en-US" sz="2800" b="1" dirty="0">
                  <a:latin typeface="Arial" panose="020B0604020202020204" pitchFamily="34" charset="0"/>
                  <a:ea typeface="宋体" panose="02010600030101010101" pitchFamily="2" charset="-122"/>
                </a:rPr>
                <a:t>出发隔离区内 </a:t>
              </a:r>
              <a:r>
                <a:rPr lang="zh-CN" altLang="en-US" sz="2800" b="1" dirty="0">
                  <a:solidFill>
                    <a:srgbClr val="7030A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endParaRPr lang="en-US" altLang="zh-CN" sz="2800" b="1" dirty="0">
                <a:solidFill>
                  <a:srgbClr val="7030A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4" name="圆角矩形 13"/>
          <p:cNvSpPr/>
          <p:nvPr/>
        </p:nvSpPr>
        <p:spPr>
          <a:xfrm>
            <a:off x="1948180" y="1755775"/>
            <a:ext cx="1932305" cy="52641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sz="1400">
                <a:solidFill>
                  <a:srgbClr val="C00000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F根-儿童乐园-01（100㎡）</a:t>
            </a:r>
            <a:endParaRPr lang="en-US" sz="1400">
              <a:solidFill>
                <a:srgbClr val="C00000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cxnSp>
        <p:nvCxnSpPr>
          <p:cNvPr id="18" name="直接连接符 17"/>
          <p:cNvCxnSpPr>
            <a:stCxn id="14" idx="2"/>
            <a:endCxn id="93" idx="3"/>
          </p:cNvCxnSpPr>
          <p:nvPr/>
        </p:nvCxnSpPr>
        <p:spPr>
          <a:xfrm flipH="1">
            <a:off x="1606550" y="2282190"/>
            <a:ext cx="1308100" cy="764540"/>
          </a:xfrm>
          <a:prstGeom prst="lin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804" name="Rectangle 396"/>
          <p:cNvSpPr/>
          <p:nvPr/>
        </p:nvSpPr>
        <p:spPr>
          <a:xfrm>
            <a:off x="993458" y="748665"/>
            <a:ext cx="180000" cy="144000"/>
          </a:xfrm>
          <a:prstGeom prst="rect">
            <a:avLst/>
          </a:prstGeom>
          <a:solidFill>
            <a:srgbClr val="33CC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800" b="1" dirty="0">
                <a:latin typeface="Arial" panose="020B0604020202020204" pitchFamily="34" charset="0"/>
                <a:ea typeface="宋体" panose="02010600030101010101" pitchFamily="2" charset="-122"/>
              </a:rPr>
              <a:t>165</a:t>
            </a:r>
            <a:endParaRPr lang="zh-CN" altLang="en-US" sz="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4" name="Rectangle 396"/>
          <p:cNvSpPr/>
          <p:nvPr/>
        </p:nvSpPr>
        <p:spPr>
          <a:xfrm>
            <a:off x="993775" y="3672840"/>
            <a:ext cx="179705" cy="160655"/>
          </a:xfrm>
          <a:prstGeom prst="rect">
            <a:avLst/>
          </a:prstGeom>
          <a:solidFill>
            <a:srgbClr val="33CC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7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sz="700" b="1" dirty="0">
                <a:latin typeface="Arial" panose="020B0604020202020204" pitchFamily="34" charset="0"/>
                <a:ea typeface="宋体" panose="02010600030101010101" pitchFamily="2" charset="-122"/>
              </a:rPr>
              <a:t>71</a:t>
            </a:r>
            <a:endParaRPr lang="en-US" altLang="zh-CN" sz="7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0" name="Rectangle 396"/>
          <p:cNvSpPr/>
          <p:nvPr/>
        </p:nvSpPr>
        <p:spPr>
          <a:xfrm>
            <a:off x="993775" y="1865630"/>
            <a:ext cx="179705" cy="160655"/>
          </a:xfrm>
          <a:prstGeom prst="rect">
            <a:avLst/>
          </a:prstGeom>
          <a:solidFill>
            <a:srgbClr val="33CC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700" b="1" dirty="0">
                <a:latin typeface="Arial" panose="020B0604020202020204" pitchFamily="34" charset="0"/>
                <a:ea typeface="宋体" panose="02010600030101010101" pitchFamily="2" charset="-122"/>
              </a:rPr>
              <a:t>16</a:t>
            </a:r>
            <a:r>
              <a:rPr lang="en-US" altLang="zh-CN" sz="700" b="1" dirty="0">
                <a:latin typeface="Arial" panose="020B0604020202020204" pitchFamily="34" charset="0"/>
                <a:ea typeface="宋体" panose="02010600030101010101" pitchFamily="2" charset="-122"/>
              </a:rPr>
              <a:t>8</a:t>
            </a:r>
            <a:endParaRPr lang="en-US" altLang="zh-CN" sz="7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1" name="Rectangle 396"/>
          <p:cNvSpPr/>
          <p:nvPr/>
        </p:nvSpPr>
        <p:spPr>
          <a:xfrm>
            <a:off x="993775" y="2407920"/>
            <a:ext cx="179705" cy="160655"/>
          </a:xfrm>
          <a:prstGeom prst="rect">
            <a:avLst/>
          </a:prstGeom>
          <a:solidFill>
            <a:srgbClr val="33CC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700" b="1" dirty="0">
                <a:latin typeface="Arial" panose="020B0604020202020204" pitchFamily="34" charset="0"/>
                <a:ea typeface="宋体" panose="02010600030101010101" pitchFamily="2" charset="-122"/>
              </a:rPr>
              <a:t>16</a:t>
            </a:r>
            <a:r>
              <a:rPr lang="en-US" altLang="zh-CN" sz="700" b="1" dirty="0">
                <a:latin typeface="Arial" panose="020B0604020202020204" pitchFamily="34" charset="0"/>
                <a:ea typeface="宋体" panose="02010600030101010101" pitchFamily="2" charset="-122"/>
              </a:rPr>
              <a:t>9</a:t>
            </a:r>
            <a:endParaRPr lang="en-US" altLang="zh-CN" sz="7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2" name="Rectangle 396"/>
          <p:cNvSpPr/>
          <p:nvPr/>
        </p:nvSpPr>
        <p:spPr>
          <a:xfrm>
            <a:off x="993775" y="2827020"/>
            <a:ext cx="179705" cy="160655"/>
          </a:xfrm>
          <a:prstGeom prst="rect">
            <a:avLst/>
          </a:prstGeom>
          <a:solidFill>
            <a:srgbClr val="33CC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700" b="1" dirty="0">
                <a:latin typeface="Arial" panose="020B0604020202020204" pitchFamily="34" charset="0"/>
                <a:ea typeface="宋体" panose="02010600030101010101" pitchFamily="2" charset="-122"/>
              </a:rPr>
              <a:t>170</a:t>
            </a:r>
            <a:endParaRPr lang="en-US" altLang="zh-CN" sz="7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3" name="Rectangle 396"/>
          <p:cNvSpPr/>
          <p:nvPr/>
        </p:nvSpPr>
        <p:spPr>
          <a:xfrm>
            <a:off x="993775" y="4119245"/>
            <a:ext cx="179705" cy="160655"/>
          </a:xfrm>
          <a:prstGeom prst="rect">
            <a:avLst/>
          </a:prstGeom>
          <a:solidFill>
            <a:srgbClr val="33CC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7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sz="700" b="1" dirty="0">
                <a:latin typeface="Arial" panose="020B0604020202020204" pitchFamily="34" charset="0"/>
                <a:ea typeface="宋体" panose="02010600030101010101" pitchFamily="2" charset="-122"/>
              </a:rPr>
              <a:t>72</a:t>
            </a:r>
            <a:endParaRPr lang="en-US" altLang="zh-CN" sz="7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4" name="Rectangle 396"/>
          <p:cNvSpPr/>
          <p:nvPr/>
        </p:nvSpPr>
        <p:spPr>
          <a:xfrm>
            <a:off x="993775" y="1419225"/>
            <a:ext cx="179705" cy="160655"/>
          </a:xfrm>
          <a:prstGeom prst="rect">
            <a:avLst/>
          </a:prstGeom>
          <a:solidFill>
            <a:srgbClr val="33CC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800" b="1" dirty="0">
                <a:latin typeface="Arial" panose="020B0604020202020204" pitchFamily="34" charset="0"/>
                <a:ea typeface="宋体" panose="02010600030101010101" pitchFamily="2" charset="-122"/>
              </a:rPr>
              <a:t>16</a:t>
            </a:r>
            <a:r>
              <a:rPr lang="en-US" altLang="zh-CN" sz="800" b="1" dirty="0"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endParaRPr lang="en-US" altLang="zh-CN" sz="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5" name="Rectangle 396"/>
          <p:cNvSpPr/>
          <p:nvPr/>
        </p:nvSpPr>
        <p:spPr>
          <a:xfrm>
            <a:off x="993775" y="4706620"/>
            <a:ext cx="179705" cy="160655"/>
          </a:xfrm>
          <a:prstGeom prst="rect">
            <a:avLst/>
          </a:prstGeom>
          <a:solidFill>
            <a:srgbClr val="33CC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7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sz="700" b="1" dirty="0">
                <a:latin typeface="Arial" panose="020B0604020202020204" pitchFamily="34" charset="0"/>
                <a:ea typeface="宋体" panose="02010600030101010101" pitchFamily="2" charset="-122"/>
              </a:rPr>
              <a:t>73</a:t>
            </a:r>
            <a:endParaRPr lang="en-US" altLang="zh-CN" sz="7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6" name="Rectangle 396"/>
          <p:cNvSpPr/>
          <p:nvPr/>
        </p:nvSpPr>
        <p:spPr>
          <a:xfrm>
            <a:off x="993775" y="5249545"/>
            <a:ext cx="179705" cy="160655"/>
          </a:xfrm>
          <a:prstGeom prst="rect">
            <a:avLst/>
          </a:prstGeom>
          <a:solidFill>
            <a:srgbClr val="33CC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7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sz="700" b="1" dirty="0">
                <a:latin typeface="Arial" panose="020B0604020202020204" pitchFamily="34" charset="0"/>
                <a:ea typeface="宋体" panose="02010600030101010101" pitchFamily="2" charset="-122"/>
              </a:rPr>
              <a:t>74</a:t>
            </a:r>
            <a:endParaRPr lang="en-US" altLang="zh-CN" sz="7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7" name="Rectangle 396"/>
          <p:cNvSpPr/>
          <p:nvPr/>
        </p:nvSpPr>
        <p:spPr>
          <a:xfrm>
            <a:off x="993775" y="5887085"/>
            <a:ext cx="179705" cy="160655"/>
          </a:xfrm>
          <a:prstGeom prst="rect">
            <a:avLst/>
          </a:prstGeom>
          <a:solidFill>
            <a:srgbClr val="33CC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7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sz="700" b="1" dirty="0">
                <a:latin typeface="Arial" panose="020B0604020202020204" pitchFamily="34" charset="0"/>
                <a:ea typeface="宋体" panose="02010600030101010101" pitchFamily="2" charset="-122"/>
              </a:rPr>
              <a:t>75</a:t>
            </a:r>
            <a:endParaRPr lang="en-US" altLang="zh-CN" sz="7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8" name="Rectangle 396"/>
          <p:cNvSpPr/>
          <p:nvPr/>
        </p:nvSpPr>
        <p:spPr>
          <a:xfrm>
            <a:off x="1076960" y="6285865"/>
            <a:ext cx="179705" cy="160655"/>
          </a:xfrm>
          <a:prstGeom prst="rect">
            <a:avLst/>
          </a:prstGeom>
          <a:solidFill>
            <a:srgbClr val="33CC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7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sz="700" b="1" dirty="0">
                <a:latin typeface="Arial" panose="020B0604020202020204" pitchFamily="34" charset="0"/>
                <a:ea typeface="宋体" panose="02010600030101010101" pitchFamily="2" charset="-122"/>
              </a:rPr>
              <a:t>76</a:t>
            </a:r>
            <a:endParaRPr lang="en-US" altLang="zh-CN" sz="7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3" name="Rectangle 396"/>
          <p:cNvSpPr/>
          <p:nvPr/>
        </p:nvSpPr>
        <p:spPr>
          <a:xfrm>
            <a:off x="993458" y="748665"/>
            <a:ext cx="180000" cy="144000"/>
          </a:xfrm>
          <a:prstGeom prst="rect">
            <a:avLst/>
          </a:prstGeom>
          <a:solidFill>
            <a:srgbClr val="33CC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700" b="1" dirty="0">
                <a:latin typeface="Arial" panose="020B0604020202020204" pitchFamily="34" charset="0"/>
                <a:ea typeface="宋体" panose="02010600030101010101" pitchFamily="2" charset="-122"/>
              </a:rPr>
              <a:t>165</a:t>
            </a:r>
            <a:endParaRPr lang="zh-CN" altLang="en-US" sz="7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4" name="Rectangle 396"/>
          <p:cNvSpPr/>
          <p:nvPr/>
        </p:nvSpPr>
        <p:spPr>
          <a:xfrm>
            <a:off x="993775" y="1419225"/>
            <a:ext cx="179705" cy="160655"/>
          </a:xfrm>
          <a:prstGeom prst="rect">
            <a:avLst/>
          </a:prstGeom>
          <a:solidFill>
            <a:srgbClr val="33CC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700" b="1" dirty="0">
                <a:latin typeface="Arial" panose="020B0604020202020204" pitchFamily="34" charset="0"/>
                <a:ea typeface="宋体" panose="02010600030101010101" pitchFamily="2" charset="-122"/>
              </a:rPr>
              <a:t>16</a:t>
            </a:r>
            <a:r>
              <a:rPr lang="en-US" altLang="zh-CN" sz="700" b="1" dirty="0"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endParaRPr lang="en-US" altLang="zh-CN" sz="7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WPS 演示</Application>
  <PresentationFormat>宽屏</PresentationFormat>
  <Paragraphs>30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 Light</vt:lpstr>
      <vt:lpstr>微软雅黑</vt:lpstr>
      <vt:lpstr>Arial Unicode MS</vt:lpstr>
      <vt:lpstr>Arial Black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周小琳</dc:creator>
  <cp:lastModifiedBy>李军翠</cp:lastModifiedBy>
  <cp:revision>29</cp:revision>
  <dcterms:created xsi:type="dcterms:W3CDTF">2019-09-19T02:01:00Z</dcterms:created>
  <dcterms:modified xsi:type="dcterms:W3CDTF">2024-10-21T07:18:02Z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2052-11.8.6.9023</vt:lpwstr>
  </property>
</Properties>
</file>