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7" r:id="rId3"/>
    <p:sldId id="259" r:id="rId5"/>
    <p:sldId id="260" r:id="rId6"/>
    <p:sldId id="261" r:id="rId7"/>
    <p:sldId id="262" r:id="rId8"/>
    <p:sldId id="258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4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65862"/>
            <a:ext cx="9144000" cy="2187001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43305" y="800735"/>
            <a:ext cx="10105390" cy="5255895"/>
          </a:xfrm>
          <a:prstGeom prst="rect">
            <a:avLst/>
          </a:prstGeom>
        </p:spPr>
      </p:pic>
      <p:sp>
        <p:nvSpPr>
          <p:cNvPr id="17409" name="Rectangle 3"/>
          <p:cNvSpPr txBox="1"/>
          <p:nvPr/>
        </p:nvSpPr>
        <p:spPr>
          <a:xfrm>
            <a:off x="4949825" y="30480"/>
            <a:ext cx="3209290" cy="26225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7818120" y="3563620"/>
            <a:ext cx="100800" cy="831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07" name="圆角矩形 18"/>
          <p:cNvSpPr/>
          <p:nvPr/>
        </p:nvSpPr>
        <p:spPr>
          <a:xfrm>
            <a:off x="7324725" y="3562350"/>
            <a:ext cx="93345" cy="831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08" name="圆角矩形 18"/>
          <p:cNvSpPr/>
          <p:nvPr/>
        </p:nvSpPr>
        <p:spPr>
          <a:xfrm>
            <a:off x="7432040" y="3563620"/>
            <a:ext cx="74295" cy="831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6528435" y="3569970"/>
            <a:ext cx="104140" cy="6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122" name="圆角矩形 23"/>
          <p:cNvSpPr/>
          <p:nvPr/>
        </p:nvSpPr>
        <p:spPr>
          <a:xfrm>
            <a:off x="7684135" y="5600700"/>
            <a:ext cx="1447800" cy="3206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DEP-R-10F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105m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28" name="直接连接符 127"/>
          <p:cNvCxnSpPr>
            <a:stCxn id="122" idx="1"/>
            <a:endCxn id="109" idx="2"/>
          </p:cNvCxnSpPr>
          <p:nvPr/>
        </p:nvCxnSpPr>
        <p:spPr>
          <a:xfrm flipH="1" flipV="1">
            <a:off x="6580505" y="3634740"/>
            <a:ext cx="1103630" cy="2126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23"/>
          <p:cNvSpPr/>
          <p:nvPr/>
        </p:nvSpPr>
        <p:spPr>
          <a:xfrm>
            <a:off x="7684135" y="5023485"/>
            <a:ext cx="1447800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DEP-R-7E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86m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" name="直接连接符 5"/>
          <p:cNvCxnSpPr>
            <a:stCxn id="4" idx="1"/>
            <a:endCxn id="107" idx="2"/>
          </p:cNvCxnSpPr>
          <p:nvPr/>
        </p:nvCxnSpPr>
        <p:spPr>
          <a:xfrm flipH="1" flipV="1">
            <a:off x="7371715" y="3645535"/>
            <a:ext cx="312420" cy="153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0324465" y="2551430"/>
            <a:ext cx="497840" cy="41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8679180" y="3903345"/>
            <a:ext cx="1219835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DEP-R-5E（84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5" name="直接连接符 24"/>
          <p:cNvCxnSpPr>
            <a:stCxn id="24" idx="1"/>
            <a:endCxn id="98" idx="1"/>
          </p:cNvCxnSpPr>
          <p:nvPr/>
        </p:nvCxnSpPr>
        <p:spPr>
          <a:xfrm flipH="1" flipV="1">
            <a:off x="7818120" y="3605530"/>
            <a:ext cx="861060" cy="450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23"/>
          <p:cNvSpPr/>
          <p:nvPr/>
        </p:nvSpPr>
        <p:spPr>
          <a:xfrm>
            <a:off x="7818120" y="4620895"/>
            <a:ext cx="1447800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DEP-R-6D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44m</a:t>
            </a:r>
            <a:r>
              <a:rPr lang="en-US" altLang="zh-CN" sz="800" baseline="300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5" name="直接连接符 34"/>
          <p:cNvCxnSpPr>
            <a:stCxn id="20" idx="1"/>
            <a:endCxn id="108" idx="2"/>
          </p:cNvCxnSpPr>
          <p:nvPr/>
        </p:nvCxnSpPr>
        <p:spPr>
          <a:xfrm flipH="1" flipV="1">
            <a:off x="7469505" y="3646805"/>
            <a:ext cx="348615" cy="1126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9899015" y="3122295"/>
            <a:ext cx="146050" cy="76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0203815" y="3945255"/>
            <a:ext cx="1219835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D-R-2D（87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8" name="直接连接符 37"/>
          <p:cNvCxnSpPr>
            <a:stCxn id="37" idx="1"/>
            <a:endCxn id="36" idx="2"/>
          </p:cNvCxnSpPr>
          <p:nvPr/>
        </p:nvCxnSpPr>
        <p:spPr>
          <a:xfrm flipH="1" flipV="1">
            <a:off x="9972040" y="3198495"/>
            <a:ext cx="231775" cy="899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10203815" y="2551430"/>
            <a:ext cx="146050" cy="76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0822305" y="2437130"/>
            <a:ext cx="1219835" cy="3041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D-R-8D（68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4" name="直接连接符 43"/>
          <p:cNvCxnSpPr>
            <a:stCxn id="45" idx="3"/>
            <a:endCxn id="46" idx="1"/>
          </p:cNvCxnSpPr>
          <p:nvPr/>
        </p:nvCxnSpPr>
        <p:spPr>
          <a:xfrm flipV="1">
            <a:off x="10087610" y="1854835"/>
            <a:ext cx="678180" cy="90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10011410" y="1845945"/>
            <a:ext cx="76200" cy="19748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0765790" y="1664970"/>
            <a:ext cx="1116330" cy="3790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D-R-10D（52</a:t>
            </a:r>
            <a:r>
              <a:rPr lang="en-US" altLang="zh-CN" sz="8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8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800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8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6835"/>
            <a:ext cx="3165475" cy="6704330"/>
          </a:xfrm>
          <a:prstGeom prst="rect">
            <a:avLst/>
          </a:prstGeom>
        </p:spPr>
      </p:pic>
      <p:sp>
        <p:nvSpPr>
          <p:cNvPr id="47" name="任意多边形: 形状 46"/>
          <p:cNvSpPr/>
          <p:nvPr/>
        </p:nvSpPr>
        <p:spPr>
          <a:xfrm>
            <a:off x="1578429" y="5802086"/>
            <a:ext cx="925285" cy="887185"/>
          </a:xfrm>
          <a:custGeom>
            <a:avLst/>
            <a:gdLst>
              <a:gd name="connsiteX0" fmla="*/ 10885 w 925285"/>
              <a:gd name="connsiteY0" fmla="*/ 21771 h 887185"/>
              <a:gd name="connsiteX1" fmla="*/ 337457 w 925285"/>
              <a:gd name="connsiteY1" fmla="*/ 0 h 887185"/>
              <a:gd name="connsiteX2" fmla="*/ 908957 w 925285"/>
              <a:gd name="connsiteY2" fmla="*/ 658585 h 887185"/>
              <a:gd name="connsiteX3" fmla="*/ 925285 w 925285"/>
              <a:gd name="connsiteY3" fmla="*/ 887185 h 887185"/>
              <a:gd name="connsiteX4" fmla="*/ 179614 w 925285"/>
              <a:gd name="connsiteY4" fmla="*/ 881743 h 887185"/>
              <a:gd name="connsiteX5" fmla="*/ 179614 w 925285"/>
              <a:gd name="connsiteY5" fmla="*/ 255814 h 887185"/>
              <a:gd name="connsiteX6" fmla="*/ 87085 w 925285"/>
              <a:gd name="connsiteY6" fmla="*/ 146957 h 887185"/>
              <a:gd name="connsiteX7" fmla="*/ 0 w 925285"/>
              <a:gd name="connsiteY7" fmla="*/ 141514 h 887185"/>
              <a:gd name="connsiteX8" fmla="*/ 10885 w 925285"/>
              <a:gd name="connsiteY8" fmla="*/ 21771 h 88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285" h="887185">
                <a:moveTo>
                  <a:pt x="10885" y="21771"/>
                </a:moveTo>
                <a:lnTo>
                  <a:pt x="337457" y="0"/>
                </a:lnTo>
                <a:lnTo>
                  <a:pt x="908957" y="658585"/>
                </a:lnTo>
                <a:lnTo>
                  <a:pt x="925285" y="887185"/>
                </a:lnTo>
                <a:lnTo>
                  <a:pt x="179614" y="881743"/>
                </a:lnTo>
                <a:lnTo>
                  <a:pt x="179614" y="255814"/>
                </a:lnTo>
                <a:lnTo>
                  <a:pt x="87085" y="146957"/>
                </a:lnTo>
                <a:lnTo>
                  <a:pt x="0" y="141514"/>
                </a:lnTo>
                <a:lnTo>
                  <a:pt x="10885" y="2177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圆角矩形 16"/>
          <p:cNvSpPr/>
          <p:nvPr/>
        </p:nvSpPr>
        <p:spPr>
          <a:xfrm>
            <a:off x="3765550" y="5681345"/>
            <a:ext cx="2486025" cy="577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FG-F-1D（478</a:t>
            </a:r>
            <a:r>
              <a:rPr lang="en-US" altLang="zh-CN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14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1" name="直接箭头连接符 50"/>
          <p:cNvCxnSpPr>
            <a:stCxn id="48" idx="1"/>
            <a:endCxn id="47" idx="2"/>
          </p:cNvCxnSpPr>
          <p:nvPr/>
        </p:nvCxnSpPr>
        <p:spPr>
          <a:xfrm flipH="1">
            <a:off x="2487611" y="5970542"/>
            <a:ext cx="1278255" cy="4902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09" name="Rectangle 3"/>
          <p:cNvSpPr txBox="1"/>
          <p:nvPr/>
        </p:nvSpPr>
        <p:spPr>
          <a:xfrm>
            <a:off x="4949825" y="180340"/>
            <a:ext cx="3209290" cy="26225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指廊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76530"/>
            <a:ext cx="4246245" cy="6525260"/>
          </a:xfrm>
          <a:prstGeom prst="rect">
            <a:avLst/>
          </a:prstGeom>
        </p:spPr>
      </p:pic>
      <p:cxnSp>
        <p:nvCxnSpPr>
          <p:cNvPr id="19" name="直接箭头连接符 18"/>
          <p:cNvCxnSpPr>
            <a:stCxn id="11" idx="1"/>
            <a:endCxn id="3" idx="1"/>
          </p:cNvCxnSpPr>
          <p:nvPr/>
        </p:nvCxnSpPr>
        <p:spPr>
          <a:xfrm flipH="1" flipV="1">
            <a:off x="3606165" y="6023610"/>
            <a:ext cx="1070610" cy="33909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斜纹 5"/>
          <p:cNvSpPr/>
          <p:nvPr/>
        </p:nvSpPr>
        <p:spPr>
          <a:xfrm rot="5400000" flipH="1">
            <a:off x="1010920" y="5167312"/>
            <a:ext cx="810260" cy="855980"/>
          </a:xfrm>
          <a:prstGeom prst="diagStripe">
            <a:avLst>
              <a:gd name="adj" fmla="val 603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圆角矩形 36"/>
          <p:cNvSpPr/>
          <p:nvPr/>
        </p:nvSpPr>
        <p:spPr>
          <a:xfrm>
            <a:off x="73025" y="4465955"/>
            <a:ext cx="1628775" cy="7531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E-F-1D（468</a:t>
            </a:r>
            <a:r>
              <a:rPr lang="en-US" altLang="zh-CN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14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2" name="直接箭头连接符 11"/>
          <p:cNvCxnSpPr>
            <a:stCxn id="10" idx="2"/>
            <a:endCxn id="6" idx="0"/>
          </p:cNvCxnSpPr>
          <p:nvPr/>
        </p:nvCxnSpPr>
        <p:spPr>
          <a:xfrm>
            <a:off x="887413" y="5219247"/>
            <a:ext cx="528320" cy="3759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3"/>
          <p:cNvSpPr txBox="1"/>
          <p:nvPr/>
        </p:nvSpPr>
        <p:spPr>
          <a:xfrm>
            <a:off x="4949825" y="180340"/>
            <a:ext cx="3209290" cy="262255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指廊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64845"/>
            <a:ext cx="11325860" cy="6158230"/>
          </a:xfrm>
          <a:prstGeom prst="rect">
            <a:avLst/>
          </a:prstGeom>
        </p:spPr>
      </p:pic>
      <p:sp>
        <p:nvSpPr>
          <p:cNvPr id="2" name="圆角矩形 116"/>
          <p:cNvSpPr/>
          <p:nvPr/>
        </p:nvSpPr>
        <p:spPr>
          <a:xfrm>
            <a:off x="2323101" y="3286126"/>
            <a:ext cx="2046333" cy="34671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AutoShape 154"/>
          <p:cNvSpPr/>
          <p:nvPr/>
        </p:nvSpPr>
        <p:spPr>
          <a:xfrm>
            <a:off x="1656715" y="4124960"/>
            <a:ext cx="204660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UM-F-2D（354</a:t>
            </a:r>
            <a:r>
              <a:rPr lang="en-US" altLang="zh-CN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en-US" altLang="zh-CN" sz="14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sz="14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en-US" sz="14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3" idx="0"/>
            <a:endCxn id="2" idx="2"/>
          </p:cNvCxnSpPr>
          <p:nvPr/>
        </p:nvCxnSpPr>
        <p:spPr>
          <a:xfrm flipV="1">
            <a:off x="2680426" y="3632835"/>
            <a:ext cx="666115" cy="492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/>
          <p:nvPr/>
        </p:nvSpPr>
        <p:spPr>
          <a:xfrm>
            <a:off x="4302760" y="161925"/>
            <a:ext cx="4211955" cy="777240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航站楼出发上夹层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305810" y="-2151380"/>
            <a:ext cx="5659120" cy="1183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170" name="Rectangle 3"/>
          <p:cNvSpPr txBox="1"/>
          <p:nvPr/>
        </p:nvSpPr>
        <p:spPr>
          <a:xfrm>
            <a:off x="3166745" y="351155"/>
            <a:ext cx="640207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28001" tIns="64001" rIns="128001" bIns="64001"/>
          <a:lstStyle/>
          <a:p>
            <a:pPr lvl="0" eaLnBrk="1" hangingPunct="1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出发大厅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隔离区外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隔离区内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82545" y="3782695"/>
            <a:ext cx="125158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35" name="文本框 34"/>
          <p:cNvSpPr txBox="1"/>
          <p:nvPr/>
        </p:nvSpPr>
        <p:spPr>
          <a:xfrm>
            <a:off x="2860040" y="4817110"/>
            <a:ext cx="74041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/>
              <a:t>13</a:t>
            </a:r>
            <a:r>
              <a:rPr lang="zh-CN" altLang="en-US" sz="1000" b="1"/>
              <a:t>号门</a:t>
            </a:r>
            <a:endParaRPr lang="zh-CN" altLang="en-US" sz="1000" b="1"/>
          </a:p>
        </p:txBody>
      </p:sp>
      <p:sp>
        <p:nvSpPr>
          <p:cNvPr id="67" name="文本框 66"/>
          <p:cNvSpPr txBox="1"/>
          <p:nvPr/>
        </p:nvSpPr>
        <p:spPr>
          <a:xfrm>
            <a:off x="5666105" y="3782695"/>
            <a:ext cx="1202055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/>
              <a:t>DE</a:t>
            </a:r>
            <a:r>
              <a:rPr lang="zh-CN" altLang="en-US" b="1"/>
              <a:t>安检口</a:t>
            </a:r>
            <a:endParaRPr lang="zh-CN" altLang="en-US" b="1"/>
          </a:p>
        </p:txBody>
      </p:sp>
      <p:sp>
        <p:nvSpPr>
          <p:cNvPr id="68" name="文本框 67"/>
          <p:cNvSpPr txBox="1"/>
          <p:nvPr/>
        </p:nvSpPr>
        <p:spPr>
          <a:xfrm>
            <a:off x="5753100" y="4893310"/>
            <a:ext cx="76454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128" name="对角圆角矩形 127"/>
          <p:cNvSpPr/>
          <p:nvPr/>
        </p:nvSpPr>
        <p:spPr>
          <a:xfrm>
            <a:off x="4504055" y="373062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AutoShape 54"/>
          <p:cNvSpPr/>
          <p:nvPr/>
        </p:nvSpPr>
        <p:spPr>
          <a:xfrm>
            <a:off x="9224010" y="1555115"/>
            <a:ext cx="1276985" cy="270510"/>
          </a:xfrm>
          <a:prstGeom prst="borderCallout2">
            <a:avLst>
              <a:gd name="adj1" fmla="val 52582"/>
              <a:gd name="adj2" fmla="val 99602"/>
              <a:gd name="adj3" fmla="val 52582"/>
              <a:gd name="adj4" fmla="val 111834"/>
              <a:gd name="adj5" fmla="val 369248"/>
              <a:gd name="adj6" fmla="val 1453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sz="1000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66" name="AutoShape 54"/>
          <p:cNvSpPr/>
          <p:nvPr/>
        </p:nvSpPr>
        <p:spPr>
          <a:xfrm>
            <a:off x="4647565" y="2438400"/>
            <a:ext cx="1276985" cy="362585"/>
          </a:xfrm>
          <a:prstGeom prst="borderCallout2">
            <a:avLst>
              <a:gd name="adj1" fmla="val 52582"/>
              <a:gd name="adj2" fmla="val 1193"/>
              <a:gd name="adj3" fmla="val 53415"/>
              <a:gd name="adj4" fmla="val -3679"/>
              <a:gd name="adj5" fmla="val 368826"/>
              <a:gd name="adj6" fmla="val -96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sz="1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61" name="对角圆角矩形 60"/>
          <p:cNvSpPr/>
          <p:nvPr/>
        </p:nvSpPr>
        <p:spPr>
          <a:xfrm>
            <a:off x="1896110" y="3730625"/>
            <a:ext cx="72000" cy="72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AutoShape 54"/>
          <p:cNvSpPr/>
          <p:nvPr/>
        </p:nvSpPr>
        <p:spPr>
          <a:xfrm>
            <a:off x="2024380" y="2898775"/>
            <a:ext cx="1276985" cy="270510"/>
          </a:xfrm>
          <a:prstGeom prst="borderCallout2">
            <a:avLst>
              <a:gd name="adj1" fmla="val 52582"/>
              <a:gd name="adj2" fmla="val 1193"/>
              <a:gd name="adj3" fmla="val 52347"/>
              <a:gd name="adj4" fmla="val -3580"/>
              <a:gd name="adj5" fmla="val 318544"/>
              <a:gd name="adj6" fmla="val -69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9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sz="9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78" name="对角圆角矩形 77"/>
          <p:cNvSpPr/>
          <p:nvPr/>
        </p:nvSpPr>
        <p:spPr>
          <a:xfrm>
            <a:off x="4432300" y="458279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AutoShape 54"/>
          <p:cNvSpPr/>
          <p:nvPr/>
        </p:nvSpPr>
        <p:spPr>
          <a:xfrm>
            <a:off x="5083175" y="5278755"/>
            <a:ext cx="1276985" cy="282575"/>
          </a:xfrm>
          <a:prstGeom prst="borderCallout2">
            <a:avLst>
              <a:gd name="adj1" fmla="val 57042"/>
              <a:gd name="adj2" fmla="val 99602"/>
              <a:gd name="adj3" fmla="val 56338"/>
              <a:gd name="adj4" fmla="val 110939"/>
              <a:gd name="adj5" fmla="val -234606"/>
              <a:gd name="adj6" fmla="val 137742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altLang="en-US" sz="1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81" name="AutoShape 54"/>
          <p:cNvSpPr/>
          <p:nvPr/>
        </p:nvSpPr>
        <p:spPr>
          <a:xfrm>
            <a:off x="2860040" y="5448300"/>
            <a:ext cx="1276985" cy="282575"/>
          </a:xfrm>
          <a:prstGeom prst="borderCallout2">
            <a:avLst>
              <a:gd name="adj1" fmla="val 57042"/>
              <a:gd name="adj2" fmla="val 99602"/>
              <a:gd name="adj3" fmla="val 56338"/>
              <a:gd name="adj4" fmla="val 121531"/>
              <a:gd name="adj5" fmla="val -285393"/>
              <a:gd name="adj6" fmla="val 12536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algn="ctr">
              <a:buClrTx/>
              <a:buSzTx/>
              <a:buFontTx/>
            </a:pPr>
            <a:r>
              <a:rPr lang="en-US" sz="1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VEM-S-3D（1台）</a:t>
            </a:r>
            <a:endParaRPr lang="en-US" altLang="en-US" sz="1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82" name="对角圆角矩形 81"/>
          <p:cNvSpPr/>
          <p:nvPr/>
        </p:nvSpPr>
        <p:spPr>
          <a:xfrm>
            <a:off x="6798310" y="458279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对角圆角矩形 105"/>
          <p:cNvSpPr/>
          <p:nvPr/>
        </p:nvSpPr>
        <p:spPr>
          <a:xfrm>
            <a:off x="11049523" y="2522220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3856990"/>
            <a:ext cx="10045700" cy="202311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4643120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613525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196080" y="6122670"/>
            <a:ext cx="2801620" cy="5759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网络平台出行服务接待点</a:t>
            </a:r>
            <a:endParaRPr lang="en-US" altLang="zh-CN" sz="10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ARR-S-3D</a:t>
            </a:r>
            <a:endParaRPr lang="en-US" altLang="zh-CN" sz="10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（2个席位，每个席位16m</a:t>
            </a:r>
            <a:r>
              <a:rPr lang="en-US" altLang="zh-CN" sz="10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，共计32m</a:t>
            </a:r>
            <a:r>
              <a:rPr lang="en-US" altLang="zh-CN" sz="1000" baseline="30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en-US" altLang="zh-CN" sz="100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en-US" altLang="zh-CN" sz="100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27" idx="0"/>
            <a:endCxn id="11" idx="4"/>
          </p:cNvCxnSpPr>
          <p:nvPr/>
        </p:nvCxnSpPr>
        <p:spPr>
          <a:xfrm flipH="1" flipV="1">
            <a:off x="4695190" y="5014595"/>
            <a:ext cx="901700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7" idx="0"/>
            <a:endCxn id="12" idx="4"/>
          </p:cNvCxnSpPr>
          <p:nvPr/>
        </p:nvCxnSpPr>
        <p:spPr>
          <a:xfrm flipV="1">
            <a:off x="5596890" y="5014595"/>
            <a:ext cx="1068705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09" name="Rectangle 3"/>
          <p:cNvSpPr txBox="1"/>
          <p:nvPr/>
        </p:nvSpPr>
        <p:spPr>
          <a:xfrm>
            <a:off x="4747260" y="489585"/>
            <a:ext cx="3640455" cy="571500"/>
          </a:xfrm>
          <a:prstGeom prst="rect">
            <a:avLst/>
          </a:prstGeom>
          <a:noFill/>
          <a:ln w="9525">
            <a:noFill/>
          </a:ln>
        </p:spPr>
        <p:txBody>
          <a:bodyPr lIns="128001" tIns="64001" rIns="128001" bIns="64001" anchor="t"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T2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航站楼到达大厅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WPS 演示</Application>
  <PresentationFormat>宽屏</PresentationFormat>
  <Paragraphs>54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Arial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郭凌</cp:lastModifiedBy>
  <cp:revision>13</cp:revision>
  <dcterms:created xsi:type="dcterms:W3CDTF">2019-09-19T02:01:00Z</dcterms:created>
  <dcterms:modified xsi:type="dcterms:W3CDTF">2024-04-19T07:40:12Z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