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7" r:id="rId3"/>
    <p:sldId id="261" r:id="rId5"/>
    <p:sldId id="262" r:id="rId6"/>
    <p:sldId id="25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4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65862"/>
            <a:ext cx="9144000" cy="2187001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0270"/>
          <a:stretch>
            <a:fillRect/>
          </a:stretch>
        </p:blipFill>
        <p:spPr>
          <a:xfrm>
            <a:off x="1043305" y="800735"/>
            <a:ext cx="10105390" cy="5255895"/>
          </a:xfrm>
          <a:prstGeom prst="rect">
            <a:avLst/>
          </a:prstGeom>
        </p:spPr>
      </p:pic>
      <p:sp>
        <p:nvSpPr>
          <p:cNvPr id="17409" name="Rectangle 3"/>
          <p:cNvSpPr txBox="1"/>
          <p:nvPr/>
        </p:nvSpPr>
        <p:spPr>
          <a:xfrm>
            <a:off x="4949825" y="30480"/>
            <a:ext cx="3209290" cy="262255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104130" y="4028440"/>
            <a:ext cx="162560" cy="7239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674745" y="5106670"/>
            <a:ext cx="1510665" cy="307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D</a:t>
            </a:r>
            <a:r>
              <a:rPr lang="zh-CN" altLang="en-US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EP-R-23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E</a:t>
            </a:r>
            <a:r>
              <a:rPr lang="zh-CN" altLang="en-US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（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67m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r>
              <a:rPr lang="zh-CN" altLang="en-US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</a:t>
            </a:r>
            <a:endParaRPr lang="zh-CN" altLang="en-US" sz="8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66" name="直接连接符 65"/>
          <p:cNvCxnSpPr>
            <a:stCxn id="18" idx="0"/>
            <a:endCxn id="14" idx="2"/>
          </p:cNvCxnSpPr>
          <p:nvPr/>
        </p:nvCxnSpPr>
        <p:spPr>
          <a:xfrm flipV="1">
            <a:off x="4430395" y="4100830"/>
            <a:ext cx="755015" cy="1005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圆角矩形 97"/>
          <p:cNvSpPr/>
          <p:nvPr/>
        </p:nvSpPr>
        <p:spPr>
          <a:xfrm>
            <a:off x="7818120" y="3563620"/>
            <a:ext cx="100800" cy="831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07" name="圆角矩形 18"/>
          <p:cNvSpPr/>
          <p:nvPr/>
        </p:nvSpPr>
        <p:spPr>
          <a:xfrm>
            <a:off x="7324725" y="3562350"/>
            <a:ext cx="93345" cy="831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08" name="圆角矩形 18"/>
          <p:cNvSpPr/>
          <p:nvPr/>
        </p:nvSpPr>
        <p:spPr>
          <a:xfrm>
            <a:off x="7432040" y="3563620"/>
            <a:ext cx="74295" cy="831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6528435" y="3569970"/>
            <a:ext cx="104140" cy="6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22" name="圆角矩形 23"/>
          <p:cNvSpPr/>
          <p:nvPr/>
        </p:nvSpPr>
        <p:spPr>
          <a:xfrm>
            <a:off x="7094220" y="5414645"/>
            <a:ext cx="1447800" cy="3206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DEP-R-10F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105m</a:t>
            </a:r>
            <a:r>
              <a:rPr lang="en-US" altLang="zh-CN" sz="800" baseline="300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28" name="直接连接符 127"/>
          <p:cNvCxnSpPr>
            <a:stCxn id="122" idx="1"/>
            <a:endCxn id="109" idx="2"/>
          </p:cNvCxnSpPr>
          <p:nvPr/>
        </p:nvCxnSpPr>
        <p:spPr>
          <a:xfrm flipH="1" flipV="1">
            <a:off x="6580505" y="3634740"/>
            <a:ext cx="513715" cy="194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23"/>
          <p:cNvSpPr/>
          <p:nvPr/>
        </p:nvSpPr>
        <p:spPr>
          <a:xfrm>
            <a:off x="7684135" y="5023485"/>
            <a:ext cx="1447800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DEP-R-7E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86m</a:t>
            </a:r>
            <a:r>
              <a:rPr lang="en-US" altLang="zh-CN" sz="800" baseline="300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6" name="直接连接符 5"/>
          <p:cNvCxnSpPr>
            <a:stCxn id="4" idx="1"/>
            <a:endCxn id="107" idx="2"/>
          </p:cNvCxnSpPr>
          <p:nvPr/>
        </p:nvCxnSpPr>
        <p:spPr>
          <a:xfrm flipH="1" flipV="1">
            <a:off x="7371715" y="3645535"/>
            <a:ext cx="312420" cy="153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0324465" y="2551430"/>
            <a:ext cx="497840" cy="41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8679180" y="3903345"/>
            <a:ext cx="1219835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DEP-R-5E（84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5" name="直接连接符 24"/>
          <p:cNvCxnSpPr>
            <a:stCxn id="24" idx="1"/>
            <a:endCxn id="98" idx="1"/>
          </p:cNvCxnSpPr>
          <p:nvPr/>
        </p:nvCxnSpPr>
        <p:spPr>
          <a:xfrm flipH="1" flipV="1">
            <a:off x="7818120" y="3605530"/>
            <a:ext cx="861060" cy="450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8890000" y="3168650"/>
            <a:ext cx="99060" cy="11366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31" name="圆角矩形 23"/>
          <p:cNvSpPr/>
          <p:nvPr/>
        </p:nvSpPr>
        <p:spPr>
          <a:xfrm>
            <a:off x="7073900" y="2289175"/>
            <a:ext cx="1094740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DE-R-5E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120m</a:t>
            </a:r>
            <a:r>
              <a:rPr lang="en-US" altLang="zh-CN" sz="800" baseline="300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3" name="直接连接符 32"/>
          <p:cNvCxnSpPr>
            <a:stCxn id="29" idx="1"/>
          </p:cNvCxnSpPr>
          <p:nvPr/>
        </p:nvCxnSpPr>
        <p:spPr>
          <a:xfrm flipH="1" flipV="1">
            <a:off x="7584440" y="2585720"/>
            <a:ext cx="1305560" cy="64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8989060" y="3168650"/>
            <a:ext cx="99060" cy="11366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2" name="圆角矩形 23"/>
          <p:cNvSpPr/>
          <p:nvPr/>
        </p:nvSpPr>
        <p:spPr>
          <a:xfrm>
            <a:off x="8542020" y="2281555"/>
            <a:ext cx="1094740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DE-R-10A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70m</a:t>
            </a:r>
            <a:r>
              <a:rPr lang="en-US" altLang="zh-CN" sz="800" baseline="300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6" name="直接连接符 15"/>
          <p:cNvCxnSpPr>
            <a:endCxn id="12" idx="2"/>
          </p:cNvCxnSpPr>
          <p:nvPr/>
        </p:nvCxnSpPr>
        <p:spPr>
          <a:xfrm flipV="1">
            <a:off x="9030970" y="2585720"/>
            <a:ext cx="58420" cy="612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23"/>
          <p:cNvSpPr/>
          <p:nvPr/>
        </p:nvSpPr>
        <p:spPr>
          <a:xfrm>
            <a:off x="7818120" y="4620895"/>
            <a:ext cx="1447800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DEP-R-6D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44m</a:t>
            </a:r>
            <a:r>
              <a:rPr lang="en-US" altLang="zh-CN" sz="800" baseline="300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5" name="直接连接符 34"/>
          <p:cNvCxnSpPr>
            <a:stCxn id="20" idx="1"/>
            <a:endCxn id="108" idx="2"/>
          </p:cNvCxnSpPr>
          <p:nvPr/>
        </p:nvCxnSpPr>
        <p:spPr>
          <a:xfrm flipH="1" flipV="1">
            <a:off x="7469505" y="3646805"/>
            <a:ext cx="348615" cy="1126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9899015" y="3122295"/>
            <a:ext cx="146050" cy="76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10203815" y="3945255"/>
            <a:ext cx="1219835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D-R-2D（87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8" name="直接连接符 37"/>
          <p:cNvCxnSpPr>
            <a:stCxn id="37" idx="1"/>
            <a:endCxn id="36" idx="2"/>
          </p:cNvCxnSpPr>
          <p:nvPr/>
        </p:nvCxnSpPr>
        <p:spPr>
          <a:xfrm flipH="1" flipV="1">
            <a:off x="9972040" y="3198495"/>
            <a:ext cx="231775" cy="899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1538605" y="3723005"/>
            <a:ext cx="146050" cy="76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23570" y="4719320"/>
            <a:ext cx="1219835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FG-R-6D（53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1" name="直接连接符 40"/>
          <p:cNvCxnSpPr>
            <a:stCxn id="40" idx="0"/>
            <a:endCxn id="39" idx="2"/>
          </p:cNvCxnSpPr>
          <p:nvPr/>
        </p:nvCxnSpPr>
        <p:spPr>
          <a:xfrm flipV="1">
            <a:off x="1233805" y="3799205"/>
            <a:ext cx="377825" cy="920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10203815" y="2551430"/>
            <a:ext cx="146050" cy="76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0822305" y="2437130"/>
            <a:ext cx="1219835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D-R-8D（68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4" name="直接连接符 43"/>
          <p:cNvCxnSpPr>
            <a:stCxn id="45" idx="3"/>
            <a:endCxn id="46" idx="1"/>
          </p:cNvCxnSpPr>
          <p:nvPr/>
        </p:nvCxnSpPr>
        <p:spPr>
          <a:xfrm flipV="1">
            <a:off x="10087610" y="1854835"/>
            <a:ext cx="678180" cy="90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10011410" y="1845945"/>
            <a:ext cx="76200" cy="1974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0765790" y="1664970"/>
            <a:ext cx="1116330" cy="3790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D-R-10D（52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664845"/>
            <a:ext cx="11325860" cy="6158230"/>
          </a:xfrm>
          <a:prstGeom prst="rect">
            <a:avLst/>
          </a:prstGeom>
        </p:spPr>
      </p:pic>
      <p:sp>
        <p:nvSpPr>
          <p:cNvPr id="117" name="圆角矩形 116"/>
          <p:cNvSpPr/>
          <p:nvPr/>
        </p:nvSpPr>
        <p:spPr>
          <a:xfrm>
            <a:off x="4586605" y="3425825"/>
            <a:ext cx="626110" cy="4133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AutoShape 154"/>
          <p:cNvSpPr/>
          <p:nvPr/>
        </p:nvSpPr>
        <p:spPr>
          <a:xfrm>
            <a:off x="4369435" y="4264660"/>
            <a:ext cx="2477770" cy="497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UM-F-1E（157</a:t>
            </a:r>
            <a:r>
              <a:rPr lang="en-US" altLang="zh-CN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14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14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25" name="直接箭头连接符 124"/>
          <p:cNvCxnSpPr>
            <a:stCxn id="120" idx="0"/>
            <a:endCxn id="117" idx="2"/>
          </p:cNvCxnSpPr>
          <p:nvPr/>
        </p:nvCxnSpPr>
        <p:spPr>
          <a:xfrm flipH="1" flipV="1">
            <a:off x="4899660" y="3839210"/>
            <a:ext cx="708660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/>
          <p:nvPr/>
        </p:nvSpPr>
        <p:spPr>
          <a:xfrm>
            <a:off x="4302760" y="161925"/>
            <a:ext cx="4211955" cy="777240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航站楼出发上夹层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305810" y="-2151380"/>
            <a:ext cx="5659120" cy="1183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170" name="Rectangle 3"/>
          <p:cNvSpPr txBox="1"/>
          <p:nvPr/>
        </p:nvSpPr>
        <p:spPr>
          <a:xfrm>
            <a:off x="3166745" y="351155"/>
            <a:ext cx="640207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28001" tIns="64001" rIns="128001" bIns="64001"/>
          <a:lstStyle/>
          <a:p>
            <a:pPr lvl="0" eaLnBrk="1" hangingPunct="1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出发大厅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隔离区外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隔离区内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82545" y="3782695"/>
            <a:ext cx="125158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/>
              <a:t>FG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35" name="文本框 34"/>
          <p:cNvSpPr txBox="1"/>
          <p:nvPr/>
        </p:nvSpPr>
        <p:spPr>
          <a:xfrm>
            <a:off x="2860040" y="4817110"/>
            <a:ext cx="74041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b="1"/>
              <a:t>13</a:t>
            </a:r>
            <a:r>
              <a:rPr lang="zh-CN" altLang="en-US" sz="1000" b="1"/>
              <a:t>号门</a:t>
            </a:r>
            <a:endParaRPr lang="zh-CN" altLang="en-US" sz="1000" b="1"/>
          </a:p>
        </p:txBody>
      </p:sp>
      <p:sp>
        <p:nvSpPr>
          <p:cNvPr id="67" name="文本框 66"/>
          <p:cNvSpPr txBox="1"/>
          <p:nvPr/>
        </p:nvSpPr>
        <p:spPr>
          <a:xfrm>
            <a:off x="5666105" y="3782695"/>
            <a:ext cx="1202055" cy="368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/>
              <a:t>DE</a:t>
            </a:r>
            <a:r>
              <a:rPr lang="zh-CN" altLang="en-US" b="1"/>
              <a:t>安检口</a:t>
            </a:r>
            <a:endParaRPr lang="zh-CN" altLang="en-US" b="1"/>
          </a:p>
        </p:txBody>
      </p:sp>
      <p:sp>
        <p:nvSpPr>
          <p:cNvPr id="68" name="文本框 67"/>
          <p:cNvSpPr txBox="1"/>
          <p:nvPr/>
        </p:nvSpPr>
        <p:spPr>
          <a:xfrm>
            <a:off x="5753100" y="4893310"/>
            <a:ext cx="76454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11号门</a:t>
            </a:r>
            <a:endParaRPr lang="en-US" altLang="zh-CN" sz="1000" b="1">
              <a:sym typeface="+mn-ea"/>
            </a:endParaRPr>
          </a:p>
        </p:txBody>
      </p:sp>
      <p:sp>
        <p:nvSpPr>
          <p:cNvPr id="128" name="对角圆角矩形 127"/>
          <p:cNvSpPr/>
          <p:nvPr/>
        </p:nvSpPr>
        <p:spPr>
          <a:xfrm>
            <a:off x="4504055" y="373062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AutoShape 54"/>
          <p:cNvSpPr/>
          <p:nvPr/>
        </p:nvSpPr>
        <p:spPr>
          <a:xfrm>
            <a:off x="9224010" y="1555115"/>
            <a:ext cx="1276985" cy="270510"/>
          </a:xfrm>
          <a:prstGeom prst="borderCallout2">
            <a:avLst>
              <a:gd name="adj1" fmla="val 52582"/>
              <a:gd name="adj2" fmla="val 99602"/>
              <a:gd name="adj3" fmla="val 52582"/>
              <a:gd name="adj4" fmla="val 111834"/>
              <a:gd name="adj5" fmla="val 369248"/>
              <a:gd name="adj6" fmla="val 1453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sz="10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66" name="AutoShape 54"/>
          <p:cNvSpPr/>
          <p:nvPr/>
        </p:nvSpPr>
        <p:spPr>
          <a:xfrm>
            <a:off x="4647565" y="2438400"/>
            <a:ext cx="1276985" cy="362585"/>
          </a:xfrm>
          <a:prstGeom prst="borderCallout2">
            <a:avLst>
              <a:gd name="adj1" fmla="val 52582"/>
              <a:gd name="adj2" fmla="val 1193"/>
              <a:gd name="adj3" fmla="val 53415"/>
              <a:gd name="adj4" fmla="val -3679"/>
              <a:gd name="adj5" fmla="val 368826"/>
              <a:gd name="adj6" fmla="val -96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sz="10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61" name="对角圆角矩形 60"/>
          <p:cNvSpPr/>
          <p:nvPr/>
        </p:nvSpPr>
        <p:spPr>
          <a:xfrm>
            <a:off x="1896110" y="3730625"/>
            <a:ext cx="72000" cy="72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AutoShape 54"/>
          <p:cNvSpPr/>
          <p:nvPr/>
        </p:nvSpPr>
        <p:spPr>
          <a:xfrm>
            <a:off x="2024380" y="2898775"/>
            <a:ext cx="1276985" cy="270510"/>
          </a:xfrm>
          <a:prstGeom prst="borderCallout2">
            <a:avLst>
              <a:gd name="adj1" fmla="val 52582"/>
              <a:gd name="adj2" fmla="val 1193"/>
              <a:gd name="adj3" fmla="val 52347"/>
              <a:gd name="adj4" fmla="val -3580"/>
              <a:gd name="adj5" fmla="val 318544"/>
              <a:gd name="adj6" fmla="val -69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9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sz="9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78" name="对角圆角矩形 77"/>
          <p:cNvSpPr/>
          <p:nvPr/>
        </p:nvSpPr>
        <p:spPr>
          <a:xfrm>
            <a:off x="4432300" y="458279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AutoShape 54"/>
          <p:cNvSpPr/>
          <p:nvPr/>
        </p:nvSpPr>
        <p:spPr>
          <a:xfrm>
            <a:off x="5083175" y="5278755"/>
            <a:ext cx="1276985" cy="282575"/>
          </a:xfrm>
          <a:prstGeom prst="borderCallout2">
            <a:avLst>
              <a:gd name="adj1" fmla="val 57042"/>
              <a:gd name="adj2" fmla="val 99602"/>
              <a:gd name="adj3" fmla="val 56338"/>
              <a:gd name="adj4" fmla="val 110939"/>
              <a:gd name="adj5" fmla="val -234606"/>
              <a:gd name="adj6" fmla="val 137742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altLang="en-US" sz="10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81" name="AutoShape 54"/>
          <p:cNvSpPr/>
          <p:nvPr/>
        </p:nvSpPr>
        <p:spPr>
          <a:xfrm>
            <a:off x="2860040" y="5448300"/>
            <a:ext cx="1276985" cy="282575"/>
          </a:xfrm>
          <a:prstGeom prst="borderCallout2">
            <a:avLst>
              <a:gd name="adj1" fmla="val 57042"/>
              <a:gd name="adj2" fmla="val 99602"/>
              <a:gd name="adj3" fmla="val 56338"/>
              <a:gd name="adj4" fmla="val 121531"/>
              <a:gd name="adj5" fmla="val -285393"/>
              <a:gd name="adj6" fmla="val 12536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altLang="en-US" sz="10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82" name="对角圆角矩形 81"/>
          <p:cNvSpPr/>
          <p:nvPr/>
        </p:nvSpPr>
        <p:spPr>
          <a:xfrm>
            <a:off x="6798310" y="458279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对角圆角矩形 105"/>
          <p:cNvSpPr/>
          <p:nvPr/>
        </p:nvSpPr>
        <p:spPr>
          <a:xfrm>
            <a:off x="11049523" y="2522220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3856990"/>
            <a:ext cx="10045700" cy="202311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4643120" y="4910455"/>
            <a:ext cx="104140" cy="10414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613525" y="4910455"/>
            <a:ext cx="104140" cy="10414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196080" y="6122670"/>
            <a:ext cx="2801620" cy="5759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网络平台出行服务接待点</a:t>
            </a:r>
            <a:endParaRPr lang="en-US" altLang="zh-CN" sz="10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ARR-S-3D</a:t>
            </a:r>
            <a:endParaRPr lang="en-US" altLang="zh-CN" sz="10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（2个席位，每个席位16m</a:t>
            </a:r>
            <a:r>
              <a:rPr lang="en-US" altLang="zh-CN" sz="10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，共计32m</a:t>
            </a:r>
            <a:r>
              <a:rPr lang="en-US" altLang="zh-CN" sz="10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</a:t>
            </a:r>
            <a:endParaRPr lang="en-US" altLang="zh-CN" sz="10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27" idx="0"/>
            <a:endCxn id="11" idx="4"/>
          </p:cNvCxnSpPr>
          <p:nvPr/>
        </p:nvCxnSpPr>
        <p:spPr>
          <a:xfrm flipH="1" flipV="1">
            <a:off x="4695190" y="5014595"/>
            <a:ext cx="901700" cy="1108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7" idx="0"/>
            <a:endCxn id="12" idx="4"/>
          </p:cNvCxnSpPr>
          <p:nvPr/>
        </p:nvCxnSpPr>
        <p:spPr>
          <a:xfrm flipV="1">
            <a:off x="5596890" y="5014595"/>
            <a:ext cx="1068705" cy="1108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09" name="Rectangle 3"/>
          <p:cNvSpPr txBox="1"/>
          <p:nvPr/>
        </p:nvSpPr>
        <p:spPr>
          <a:xfrm>
            <a:off x="4747260" y="489585"/>
            <a:ext cx="3640455" cy="571500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航站楼到达大厅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WPS 演示</Application>
  <PresentationFormat>宽屏</PresentationFormat>
  <Paragraphs>54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 Light</vt:lpstr>
      <vt:lpstr>Arial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郭凌</cp:lastModifiedBy>
  <cp:revision>12</cp:revision>
  <dcterms:created xsi:type="dcterms:W3CDTF">2019-09-19T02:01:00Z</dcterms:created>
  <dcterms:modified xsi:type="dcterms:W3CDTF">2024-04-08T08:57:47Z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