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261" r:id="rId3"/>
    <p:sldId id="263" r:id="rId5"/>
    <p:sldId id="262" r:id="rId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  <p:cmAuthor id="2" name="王建伟" initials="WJW" lastIdx="1" clrIdx="1"/>
  <p:cmAuthor id="3" name="mufeiontheway@qq.com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237"/>
        <p:guide pos="384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图片 1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070" y="664845"/>
            <a:ext cx="11325860" cy="6158230"/>
          </a:xfrm>
          <a:prstGeom prst="rect">
            <a:avLst/>
          </a:prstGeom>
        </p:spPr>
      </p:pic>
      <p:sp>
        <p:nvSpPr>
          <p:cNvPr id="2" name="圆角矩形 116"/>
          <p:cNvSpPr/>
          <p:nvPr/>
        </p:nvSpPr>
        <p:spPr>
          <a:xfrm>
            <a:off x="2323101" y="3286126"/>
            <a:ext cx="2046333" cy="34671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AutoShape 154"/>
          <p:cNvSpPr/>
          <p:nvPr/>
        </p:nvSpPr>
        <p:spPr>
          <a:xfrm>
            <a:off x="1656715" y="4124960"/>
            <a:ext cx="2046605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14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 UM-F-2D（354</a:t>
            </a:r>
            <a:r>
              <a:rPr lang="en-US" altLang="zh-CN" sz="14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m</a:t>
            </a:r>
            <a:r>
              <a:rPr lang="en-US" altLang="zh-CN" sz="1400" baseline="30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en-US" sz="14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en-US" sz="140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4" name="直接箭头连接符 3"/>
          <p:cNvCxnSpPr>
            <a:stCxn id="3" idx="0"/>
            <a:endCxn id="2" idx="2"/>
          </p:cNvCxnSpPr>
          <p:nvPr/>
        </p:nvCxnSpPr>
        <p:spPr>
          <a:xfrm flipV="1">
            <a:off x="2680426" y="3632835"/>
            <a:ext cx="666115" cy="492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 txBox="1"/>
          <p:nvPr/>
        </p:nvSpPr>
        <p:spPr>
          <a:xfrm>
            <a:off x="4302760" y="161925"/>
            <a:ext cx="4211955" cy="777240"/>
          </a:xfrm>
          <a:prstGeom prst="rect">
            <a:avLst/>
          </a:prstGeom>
          <a:noFill/>
          <a:ln w="9525">
            <a:noFill/>
          </a:ln>
        </p:spPr>
        <p:txBody>
          <a:bodyPr lIns="128001" tIns="64001" rIns="128001" bIns="64001" anchor="t"/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T2 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航站楼出发上夹层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392466" y="-98414"/>
            <a:ext cx="11424920" cy="6400148"/>
            <a:chOff x="440" y="402"/>
            <a:chExt cx="17992" cy="10079"/>
          </a:xfrm>
        </p:grpSpPr>
        <p:grpSp>
          <p:nvGrpSpPr>
            <p:cNvPr id="190" name="组合 189"/>
            <p:cNvGrpSpPr/>
            <p:nvPr/>
          </p:nvGrpSpPr>
          <p:grpSpPr>
            <a:xfrm rot="0">
              <a:off x="440" y="805"/>
              <a:ext cx="17992" cy="9676"/>
              <a:chOff x="542" y="466"/>
              <a:chExt cx="17031" cy="9291"/>
            </a:xfrm>
          </p:grpSpPr>
          <p:pic>
            <p:nvPicPr>
              <p:cNvPr id="90" name="图片 89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361" t="7446" r="2158" b="11688"/>
              <a:stretch>
                <a:fillRect/>
              </a:stretch>
            </p:blipFill>
            <p:spPr>
              <a:xfrm>
                <a:off x="542" y="466"/>
                <a:ext cx="17031" cy="9291"/>
              </a:xfrm>
              <a:prstGeom prst="rect">
                <a:avLst/>
              </a:prstGeom>
            </p:spPr>
          </p:pic>
          <p:sp>
            <p:nvSpPr>
              <p:cNvPr id="93" name="圆角矩形 92"/>
              <p:cNvSpPr/>
              <p:nvPr/>
            </p:nvSpPr>
            <p:spPr>
              <a:xfrm>
                <a:off x="1746" y="2868"/>
                <a:ext cx="172" cy="181"/>
              </a:xfrm>
              <a:prstGeom prst="roundRect">
                <a:avLst/>
              </a:prstGeom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="1"/>
              </a:p>
            </p:txBody>
          </p:sp>
        </p:grpSp>
        <p:sp>
          <p:nvSpPr>
            <p:cNvPr id="17409" name="Rectangle 3"/>
            <p:cNvSpPr txBox="1"/>
            <p:nvPr/>
          </p:nvSpPr>
          <p:spPr>
            <a:xfrm>
              <a:off x="6783" y="402"/>
              <a:ext cx="5480" cy="41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8001" tIns="64001" rIns="128001" bIns="64001" anchor="t"/>
            <a:p>
              <a:r>
                <a:rPr lang="en-US" altLang="zh-CN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T2  </a:t>
              </a:r>
              <a:r>
                <a:rPr lang="zh-CN" altLang="en-US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出发隔离区内 </a:t>
              </a:r>
              <a:r>
                <a:rPr lang="zh-CN" alt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" name="圆角矩形 13"/>
          <p:cNvSpPr/>
          <p:nvPr/>
        </p:nvSpPr>
        <p:spPr>
          <a:xfrm>
            <a:off x="1948180" y="892810"/>
            <a:ext cx="1932305" cy="5264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14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F-R-6D（57㎡）</a:t>
            </a:r>
            <a:endParaRPr lang="en-US" sz="140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18" name="直接连接符 17"/>
          <p:cNvCxnSpPr>
            <a:stCxn id="14" idx="2"/>
            <a:endCxn id="93" idx="3"/>
          </p:cNvCxnSpPr>
          <p:nvPr/>
        </p:nvCxnSpPr>
        <p:spPr>
          <a:xfrm flipH="1">
            <a:off x="1315720" y="1419225"/>
            <a:ext cx="1598930" cy="386715"/>
          </a:xfrm>
          <a:prstGeom prst="lin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804" name="Rectangle 396"/>
          <p:cNvSpPr/>
          <p:nvPr/>
        </p:nvSpPr>
        <p:spPr>
          <a:xfrm>
            <a:off x="993458" y="748665"/>
            <a:ext cx="180000" cy="14400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800" b="1" dirty="0">
                <a:latin typeface="Arial" panose="020B0604020202020204" pitchFamily="34" charset="0"/>
                <a:ea typeface="宋体" panose="02010600030101010101" pitchFamily="2" charset="-122"/>
              </a:rPr>
              <a:t>165</a:t>
            </a:r>
            <a:endParaRPr lang="zh-CN" altLang="en-US" sz="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4" name="Rectangle 396"/>
          <p:cNvSpPr/>
          <p:nvPr/>
        </p:nvSpPr>
        <p:spPr>
          <a:xfrm>
            <a:off x="993775" y="3672840"/>
            <a:ext cx="179705" cy="16065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71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0" name="Rectangle 396"/>
          <p:cNvSpPr/>
          <p:nvPr/>
        </p:nvSpPr>
        <p:spPr>
          <a:xfrm>
            <a:off x="993775" y="1865630"/>
            <a:ext cx="179705" cy="16065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1" name="Rectangle 396"/>
          <p:cNvSpPr/>
          <p:nvPr/>
        </p:nvSpPr>
        <p:spPr>
          <a:xfrm>
            <a:off x="993775" y="2407920"/>
            <a:ext cx="179705" cy="16065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9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2" name="Rectangle 396"/>
          <p:cNvSpPr/>
          <p:nvPr/>
        </p:nvSpPr>
        <p:spPr>
          <a:xfrm>
            <a:off x="993775" y="2827020"/>
            <a:ext cx="179705" cy="16065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170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3" name="Rectangle 396"/>
          <p:cNvSpPr/>
          <p:nvPr/>
        </p:nvSpPr>
        <p:spPr>
          <a:xfrm>
            <a:off x="993775" y="4119245"/>
            <a:ext cx="179705" cy="16065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72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4" name="Rectangle 396"/>
          <p:cNvSpPr/>
          <p:nvPr/>
        </p:nvSpPr>
        <p:spPr>
          <a:xfrm>
            <a:off x="993775" y="1419225"/>
            <a:ext cx="179705" cy="16065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800" b="1" dirty="0"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r>
              <a:rPr lang="en-US" altLang="zh-CN" sz="800" b="1" dirty="0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endParaRPr lang="en-US" altLang="zh-CN" sz="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" name="Rectangle 396"/>
          <p:cNvSpPr/>
          <p:nvPr/>
        </p:nvSpPr>
        <p:spPr>
          <a:xfrm>
            <a:off x="993775" y="4706620"/>
            <a:ext cx="179705" cy="16065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73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" name="Rectangle 396"/>
          <p:cNvSpPr/>
          <p:nvPr/>
        </p:nvSpPr>
        <p:spPr>
          <a:xfrm>
            <a:off x="993775" y="5249545"/>
            <a:ext cx="179705" cy="16065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74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7" name="Rectangle 396"/>
          <p:cNvSpPr/>
          <p:nvPr/>
        </p:nvSpPr>
        <p:spPr>
          <a:xfrm>
            <a:off x="993775" y="5887085"/>
            <a:ext cx="179705" cy="16065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75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8" name="Rectangle 396"/>
          <p:cNvSpPr/>
          <p:nvPr/>
        </p:nvSpPr>
        <p:spPr>
          <a:xfrm>
            <a:off x="1076960" y="6285865"/>
            <a:ext cx="179705" cy="16065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76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3" name="Rectangle 396"/>
          <p:cNvSpPr/>
          <p:nvPr/>
        </p:nvSpPr>
        <p:spPr>
          <a:xfrm>
            <a:off x="993458" y="748665"/>
            <a:ext cx="180000" cy="14400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165</a:t>
            </a:r>
            <a:endParaRPr lang="zh-CN" altLang="en-US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4" name="Rectangle 396"/>
          <p:cNvSpPr/>
          <p:nvPr/>
        </p:nvSpPr>
        <p:spPr>
          <a:xfrm>
            <a:off x="993775" y="1419225"/>
            <a:ext cx="179705" cy="16065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250055" y="284480"/>
            <a:ext cx="4018915" cy="557530"/>
          </a:xfrm>
          <a:prstGeom prst="rect">
            <a:avLst/>
          </a:prstGeom>
          <a:noFill/>
          <a:ln w="9525">
            <a:noFill/>
          </a:ln>
        </p:spPr>
        <p:txBody>
          <a:bodyPr wrap="square" lIns="128001" tIns="64001" rIns="128001" bIns="64001" rtlCol="0" anchor="t">
            <a:noAutofit/>
          </a:bodyPr>
          <a:p>
            <a:pPr lvl="0" algn="l">
              <a:buClrTx/>
              <a:buSzTx/>
              <a:buFontTx/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T2 到达大厅/远机位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 rot="16200000">
            <a:off x="3732530" y="-1813560"/>
            <a:ext cx="4900295" cy="1099121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2" name="任意多边形: 形状 41"/>
          <p:cNvSpPr/>
          <p:nvPr/>
        </p:nvSpPr>
        <p:spPr>
          <a:xfrm>
            <a:off x="1392555" y="1022350"/>
            <a:ext cx="312420" cy="387350"/>
          </a:xfrm>
          <a:custGeom>
            <a:avLst/>
            <a:gdLst>
              <a:gd name="connsiteX0" fmla="*/ 223330 w 455461"/>
              <a:gd name="connsiteY0" fmla="*/ 197437 h 568590"/>
              <a:gd name="connsiteX1" fmla="*/ 258413 w 455461"/>
              <a:gd name="connsiteY1" fmla="*/ 232520 h 568590"/>
              <a:gd name="connsiteX2" fmla="*/ 223330 w 455461"/>
              <a:gd name="connsiteY2" fmla="*/ 267602 h 568590"/>
              <a:gd name="connsiteX3" fmla="*/ 188248 w 455461"/>
              <a:gd name="connsiteY3" fmla="*/ 232520 h 568590"/>
              <a:gd name="connsiteX4" fmla="*/ 223330 w 455461"/>
              <a:gd name="connsiteY4" fmla="*/ 197437 h 568590"/>
              <a:gd name="connsiteX5" fmla="*/ 274903 w 455461"/>
              <a:gd name="connsiteY5" fmla="*/ 85078 h 568590"/>
              <a:gd name="connsiteX6" fmla="*/ 368994 w 455461"/>
              <a:gd name="connsiteY6" fmla="*/ 178846 h 568590"/>
              <a:gd name="connsiteX7" fmla="*/ 354767 w 455461"/>
              <a:gd name="connsiteY7" fmla="*/ 210048 h 568590"/>
              <a:gd name="connsiteX8" fmla="*/ 346362 w 455461"/>
              <a:gd name="connsiteY8" fmla="*/ 211664 h 568590"/>
              <a:gd name="connsiteX9" fmla="*/ 323565 w 455461"/>
              <a:gd name="connsiteY9" fmla="*/ 195497 h 568590"/>
              <a:gd name="connsiteX10" fmla="*/ 258897 w 455461"/>
              <a:gd name="connsiteY10" fmla="*/ 130829 h 568590"/>
              <a:gd name="connsiteX11" fmla="*/ 244024 w 455461"/>
              <a:gd name="connsiteY11" fmla="*/ 99951 h 568590"/>
              <a:gd name="connsiteX12" fmla="*/ 274903 w 455461"/>
              <a:gd name="connsiteY12" fmla="*/ 85078 h 568590"/>
              <a:gd name="connsiteX13" fmla="*/ 190430 w 455461"/>
              <a:gd name="connsiteY13" fmla="*/ 11112 h 568590"/>
              <a:gd name="connsiteX14" fmla="*/ 198433 w 455461"/>
              <a:gd name="connsiteY14" fmla="*/ 19276 h 568590"/>
              <a:gd name="connsiteX15" fmla="*/ 198433 w 455461"/>
              <a:gd name="connsiteY15" fmla="*/ 142309 h 568590"/>
              <a:gd name="connsiteX16" fmla="*/ 192937 w 455461"/>
              <a:gd name="connsiteY16" fmla="*/ 149906 h 568590"/>
              <a:gd name="connsiteX17" fmla="*/ 135545 w 455461"/>
              <a:gd name="connsiteY17" fmla="*/ 230741 h 568590"/>
              <a:gd name="connsiteX18" fmla="*/ 217995 w 455461"/>
              <a:gd name="connsiteY18" fmla="*/ 320145 h 568590"/>
              <a:gd name="connsiteX19" fmla="*/ 307561 w 455461"/>
              <a:gd name="connsiteY19" fmla="*/ 257255 h 568590"/>
              <a:gd name="connsiteX20" fmla="*/ 315321 w 455461"/>
              <a:gd name="connsiteY20" fmla="*/ 251273 h 568590"/>
              <a:gd name="connsiteX21" fmla="*/ 437058 w 455461"/>
              <a:gd name="connsiteY21" fmla="*/ 251273 h 568590"/>
              <a:gd name="connsiteX22" fmla="*/ 437382 w 455461"/>
              <a:gd name="connsiteY22" fmla="*/ 251273 h 568590"/>
              <a:gd name="connsiteX23" fmla="*/ 445304 w 455461"/>
              <a:gd name="connsiteY23" fmla="*/ 259841 h 568590"/>
              <a:gd name="connsiteX24" fmla="*/ 239174 w 455461"/>
              <a:gd name="connsiteY24" fmla="*/ 563134 h 568590"/>
              <a:gd name="connsiteX25" fmla="*/ 206840 w 455461"/>
              <a:gd name="connsiteY25" fmla="*/ 563134 h 568590"/>
              <a:gd name="connsiteX26" fmla="*/ 710 w 455461"/>
              <a:gd name="connsiteY26" fmla="*/ 255961 h 568590"/>
              <a:gd name="connsiteX27" fmla="*/ 189218 w 455461"/>
              <a:gd name="connsiteY27" fmla="*/ 11194 h 568590"/>
              <a:gd name="connsiteX28" fmla="*/ 190430 w 455461"/>
              <a:gd name="connsiteY28" fmla="*/ 11112 h 568590"/>
              <a:gd name="connsiteX29" fmla="*/ 271831 w 455461"/>
              <a:gd name="connsiteY29" fmla="*/ 524 h 568590"/>
              <a:gd name="connsiteX30" fmla="*/ 454680 w 455461"/>
              <a:gd name="connsiteY30" fmla="*/ 181270 h 568590"/>
              <a:gd name="connsiteX31" fmla="*/ 454680 w 455461"/>
              <a:gd name="connsiteY31" fmla="*/ 181109 h 568590"/>
              <a:gd name="connsiteX32" fmla="*/ 454890 w 455461"/>
              <a:gd name="connsiteY32" fmla="*/ 181966 h 568590"/>
              <a:gd name="connsiteX33" fmla="*/ 436412 w 455461"/>
              <a:gd name="connsiteY33" fmla="*/ 210856 h 568590"/>
              <a:gd name="connsiteX34" fmla="*/ 431238 w 455461"/>
              <a:gd name="connsiteY34" fmla="*/ 210856 h 568590"/>
              <a:gd name="connsiteX35" fmla="*/ 407472 w 455461"/>
              <a:gd name="connsiteY35" fmla="*/ 191780 h 568590"/>
              <a:gd name="connsiteX36" fmla="*/ 261969 w 455461"/>
              <a:gd name="connsiteY36" fmla="*/ 48054 h 568590"/>
              <a:gd name="connsiteX37" fmla="*/ 261759 w 455461"/>
              <a:gd name="connsiteY37" fmla="*/ 48006 h 568590"/>
              <a:gd name="connsiteX38" fmla="*/ 243216 w 455461"/>
              <a:gd name="connsiteY38" fmla="*/ 19439 h 568590"/>
              <a:gd name="connsiteX39" fmla="*/ 243280 w 455461"/>
              <a:gd name="connsiteY39" fmla="*/ 19116 h 568590"/>
              <a:gd name="connsiteX40" fmla="*/ 271831 w 455461"/>
              <a:gd name="connsiteY40" fmla="*/ 524 h 56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55461" h="568590">
                <a:moveTo>
                  <a:pt x="223330" y="197437"/>
                </a:moveTo>
                <a:cubicBezTo>
                  <a:pt x="242698" y="197437"/>
                  <a:pt x="258413" y="213152"/>
                  <a:pt x="258413" y="232520"/>
                </a:cubicBezTo>
                <a:cubicBezTo>
                  <a:pt x="258413" y="251889"/>
                  <a:pt x="242698" y="267602"/>
                  <a:pt x="223330" y="267602"/>
                </a:cubicBezTo>
                <a:cubicBezTo>
                  <a:pt x="203962" y="267602"/>
                  <a:pt x="188248" y="251889"/>
                  <a:pt x="188248" y="232520"/>
                </a:cubicBezTo>
                <a:cubicBezTo>
                  <a:pt x="188248" y="213152"/>
                  <a:pt x="203962" y="197437"/>
                  <a:pt x="223330" y="197437"/>
                </a:cubicBezTo>
                <a:close/>
                <a:moveTo>
                  <a:pt x="274903" y="85078"/>
                </a:moveTo>
                <a:cubicBezTo>
                  <a:pt x="318667" y="100759"/>
                  <a:pt x="353167" y="135130"/>
                  <a:pt x="368994" y="178846"/>
                </a:cubicBezTo>
                <a:cubicBezTo>
                  <a:pt x="373684" y="191391"/>
                  <a:pt x="367314" y="205360"/>
                  <a:pt x="354767" y="210048"/>
                </a:cubicBezTo>
                <a:cubicBezTo>
                  <a:pt x="352101" y="211131"/>
                  <a:pt x="349239" y="211681"/>
                  <a:pt x="346362" y="211664"/>
                </a:cubicBezTo>
                <a:cubicBezTo>
                  <a:pt x="336112" y="211633"/>
                  <a:pt x="326977" y="205166"/>
                  <a:pt x="323565" y="195497"/>
                </a:cubicBezTo>
                <a:cubicBezTo>
                  <a:pt x="312701" y="165395"/>
                  <a:pt x="289001" y="141693"/>
                  <a:pt x="258897" y="130829"/>
                </a:cubicBezTo>
                <a:cubicBezTo>
                  <a:pt x="246271" y="126400"/>
                  <a:pt x="239610" y="112578"/>
                  <a:pt x="244024" y="99951"/>
                </a:cubicBezTo>
                <a:cubicBezTo>
                  <a:pt x="248454" y="87325"/>
                  <a:pt x="262277" y="80663"/>
                  <a:pt x="274903" y="85078"/>
                </a:cubicBezTo>
                <a:close/>
                <a:moveTo>
                  <a:pt x="190430" y="11112"/>
                </a:moveTo>
                <a:cubicBezTo>
                  <a:pt x="194893" y="11162"/>
                  <a:pt x="198482" y="14814"/>
                  <a:pt x="198433" y="19276"/>
                </a:cubicBezTo>
                <a:lnTo>
                  <a:pt x="198433" y="142309"/>
                </a:lnTo>
                <a:cubicBezTo>
                  <a:pt x="198319" y="145718"/>
                  <a:pt x="196137" y="148726"/>
                  <a:pt x="192937" y="149906"/>
                </a:cubicBezTo>
                <a:cubicBezTo>
                  <a:pt x="158936" y="162403"/>
                  <a:pt x="136126" y="194527"/>
                  <a:pt x="135545" y="230741"/>
                </a:cubicBezTo>
                <a:cubicBezTo>
                  <a:pt x="135172" y="277626"/>
                  <a:pt x="171240" y="316734"/>
                  <a:pt x="217995" y="320145"/>
                </a:cubicBezTo>
                <a:cubicBezTo>
                  <a:pt x="258882" y="322698"/>
                  <a:pt x="296082" y="296573"/>
                  <a:pt x="307561" y="257255"/>
                </a:cubicBezTo>
                <a:cubicBezTo>
                  <a:pt x="308498" y="253746"/>
                  <a:pt x="311684" y="251290"/>
                  <a:pt x="315321" y="251273"/>
                </a:cubicBezTo>
                <a:lnTo>
                  <a:pt x="437058" y="251273"/>
                </a:lnTo>
                <a:cubicBezTo>
                  <a:pt x="437172" y="251273"/>
                  <a:pt x="437286" y="251273"/>
                  <a:pt x="437382" y="251273"/>
                </a:cubicBezTo>
                <a:cubicBezTo>
                  <a:pt x="441941" y="251451"/>
                  <a:pt x="445482" y="255299"/>
                  <a:pt x="445304" y="259841"/>
                </a:cubicBezTo>
                <a:cubicBezTo>
                  <a:pt x="428490" y="403890"/>
                  <a:pt x="287675" y="525627"/>
                  <a:pt x="239174" y="563134"/>
                </a:cubicBezTo>
                <a:cubicBezTo>
                  <a:pt x="229620" y="570409"/>
                  <a:pt x="216394" y="570409"/>
                  <a:pt x="206840" y="563134"/>
                </a:cubicBezTo>
                <a:cubicBezTo>
                  <a:pt x="157531" y="528213"/>
                  <a:pt x="14290" y="411974"/>
                  <a:pt x="710" y="255961"/>
                </a:cubicBezTo>
                <a:cubicBezTo>
                  <a:pt x="-8505" y="138104"/>
                  <a:pt x="72929" y="32388"/>
                  <a:pt x="189218" y="11194"/>
                </a:cubicBezTo>
                <a:cubicBezTo>
                  <a:pt x="189622" y="11129"/>
                  <a:pt x="190026" y="11112"/>
                  <a:pt x="190430" y="11112"/>
                </a:cubicBezTo>
                <a:close/>
                <a:moveTo>
                  <a:pt x="271831" y="524"/>
                </a:moveTo>
                <a:cubicBezTo>
                  <a:pt x="362997" y="19600"/>
                  <a:pt x="434551" y="90331"/>
                  <a:pt x="454680" y="181270"/>
                </a:cubicBezTo>
                <a:lnTo>
                  <a:pt x="454680" y="181109"/>
                </a:lnTo>
                <a:cubicBezTo>
                  <a:pt x="454761" y="181383"/>
                  <a:pt x="454826" y="181675"/>
                  <a:pt x="454890" y="181966"/>
                </a:cubicBezTo>
                <a:cubicBezTo>
                  <a:pt x="457767" y="195045"/>
                  <a:pt x="449491" y="207979"/>
                  <a:pt x="436412" y="210856"/>
                </a:cubicBezTo>
                <a:cubicBezTo>
                  <a:pt x="434697" y="211098"/>
                  <a:pt x="432951" y="211098"/>
                  <a:pt x="431238" y="210856"/>
                </a:cubicBezTo>
                <a:cubicBezTo>
                  <a:pt x="419841" y="210824"/>
                  <a:pt x="409962" y="202902"/>
                  <a:pt x="407472" y="191780"/>
                </a:cubicBezTo>
                <a:cubicBezTo>
                  <a:pt x="391467" y="119416"/>
                  <a:pt x="334527" y="63170"/>
                  <a:pt x="261969" y="48054"/>
                </a:cubicBezTo>
                <a:cubicBezTo>
                  <a:pt x="261905" y="48039"/>
                  <a:pt x="261840" y="48023"/>
                  <a:pt x="261759" y="48006"/>
                </a:cubicBezTo>
                <a:cubicBezTo>
                  <a:pt x="248761" y="45241"/>
                  <a:pt x="240451" y="32454"/>
                  <a:pt x="243216" y="19439"/>
                </a:cubicBezTo>
                <a:cubicBezTo>
                  <a:pt x="243233" y="19325"/>
                  <a:pt x="243263" y="19213"/>
                  <a:pt x="243280" y="19116"/>
                </a:cubicBezTo>
                <a:cubicBezTo>
                  <a:pt x="246028" y="6101"/>
                  <a:pt x="258817" y="-2225"/>
                  <a:pt x="271831" y="524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  <a:sym typeface="OPPOSans M" panose="00020600040101010101" pitchFamily="18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663440" y="4488815"/>
            <a:ext cx="97155" cy="9652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665085" y="4436110"/>
            <a:ext cx="97155" cy="9652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4935855" y="5419090"/>
            <a:ext cx="2879090" cy="8610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14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ARR-S-4D（3㎡/个点位，共2个点位，合计6㎡）</a:t>
            </a:r>
            <a:endParaRPr lang="en-US" sz="140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sz="14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鲜花项目</a:t>
            </a:r>
            <a:endParaRPr lang="en-US" sz="140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13" name="直接箭头连接符 12"/>
          <p:cNvCxnSpPr>
            <a:stCxn id="27" idx="0"/>
            <a:endCxn id="11" idx="4"/>
          </p:cNvCxnSpPr>
          <p:nvPr/>
        </p:nvCxnSpPr>
        <p:spPr>
          <a:xfrm flipH="1" flipV="1">
            <a:off x="4712335" y="4585335"/>
            <a:ext cx="1663065" cy="83375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直接箭头连接符 1"/>
          <p:cNvCxnSpPr>
            <a:stCxn id="27" idx="0"/>
            <a:endCxn id="12" idx="4"/>
          </p:cNvCxnSpPr>
          <p:nvPr/>
        </p:nvCxnSpPr>
        <p:spPr>
          <a:xfrm flipV="1">
            <a:off x="6375400" y="4532630"/>
            <a:ext cx="1338580" cy="88646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4760595" y="4414520"/>
            <a:ext cx="6813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>
                <a:solidFill>
                  <a:srgbClr val="FF0000"/>
                </a:solidFill>
              </a:rPr>
              <a:t>5</a:t>
            </a:r>
            <a:r>
              <a:rPr lang="zh-CN" altLang="en-US" sz="1000" b="1">
                <a:solidFill>
                  <a:srgbClr val="FF0000"/>
                </a:solidFill>
              </a:rPr>
              <a:t>号出口</a:t>
            </a:r>
            <a:endParaRPr lang="zh-CN" altLang="en-US" sz="1000" b="1">
              <a:solidFill>
                <a:srgbClr val="FF0000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046595" y="4414520"/>
            <a:ext cx="66738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>
                <a:solidFill>
                  <a:srgbClr val="FF0000"/>
                </a:solidFill>
              </a:rPr>
              <a:t>4</a:t>
            </a:r>
            <a:r>
              <a:rPr lang="zh-CN" altLang="en-US" sz="1000" b="1">
                <a:solidFill>
                  <a:srgbClr val="FF0000"/>
                </a:solidFill>
              </a:rPr>
              <a:t>号出口</a:t>
            </a:r>
            <a:endParaRPr lang="zh-CN" altLang="en-US" sz="1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00.0},&quot;minSize&quot;:{&quot;size1&quot;:100.0},&quot;maxSize&quot;:{&quot;size1&quot;:100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2.54,&quot;top&quot;:2.117,&quot;right&quot;:2.54,&quot;bottom&quot;:2.117},&quot;marginOverLayout&quot;:{&quot;left&quot;:-0.035,&quot;top&quot;:-0.035,&quot;right&quot;:-0.035,&quot;bottom&quot;:-0.035},&quot;edge&quot;:{&quot;left&quot;:true,&quot;top&quot;:true,&quot;right&quot;:false,&quot;bottom&quot;:true},&quot;IsEmpty&quot;:false},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edge&quot;:{&quot;left&quot;:false,&quot;top&quot;:true,&quot;right&quot;:true,&quot;bottom&quot;:true},&quot;IsEmpty&quot;:true}],&quot;IsEmpty&quot;:false}"/>
  <p:tag name="KSO_WM_SLIDE_RATIO" val="1.777778"/>
  <p:tag name="KSO_WM_CHIP_INFOS" val="{&quot;type&quot;:0,&quot;layout_type&quot;:&quot;full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212f9daf2e53b70be3eb1"/>
  <p:tag name="KSO_WM_CHIP_FILLPROP" val="[[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93462f48a4e641b7a117cd822d727b87&quot;,&quot;fill_align&quot;:&quot;cm&quot;,&quot;chip_types&quot;:[&quot;diagram&quot;,&quot;pictext&quot;,&quot;picture&quot;,&quot;chart&quot;,&quot;table&quot;,&quot;video&quot;]}]]"/>
  <p:tag name="KSO_WM_CHIP_DECFILLPROP" val="[]"/>
  <p:tag name="KSO_WM_SLIDE_BACKGROUND" val="[&quot;general&quot;]"/>
  <p:tag name="KSO_WM_CHIP_GROUPID" val="5ed7460cafe44fab1839bd1a"/>
  <p:tag name="KSO_WM_SLIDE_BK_DARK_LIGHT" val="2"/>
  <p:tag name="KSO_WM_SLIDE_BACKGROUND_TYPE" val="general"/>
  <p:tag name="KSO_WM_SLIDE_SUPPORT_FEATURE_TYPE" val="3"/>
  <p:tag name="KSO_WM_TEMPLATE_ASSEMBLE_XID" val="5fd0a1671fa9d42129dcc85c"/>
  <p:tag name="KSO_WM_TEMPLATE_ASSEMBLE_GROUPID" val="5fd0a1671fa9d42129dcc85c"/>
  <p:tag name="KSO_WM_SLIDE_ID" val="custom20218284_20"/>
  <p:tag name="KSO_WM_TEMPLATE_SUBCATEGORY" val="2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20"/>
  <p:tag name="KSO_WM_SLIDE_SIZE" val="959*539"/>
  <p:tag name="KSO_WM_SLIDE_POSITION" val="0*0"/>
  <p:tag name="KSO_WM_TAG_VERSION" val="1.0"/>
  <p:tag name="KSO_WM_BEAUTIFY_FLAG" val="#wm#"/>
  <p:tag name="KSO_WM_TEMPLATE_CATEGORY" val="custom"/>
  <p:tag name="KSO_WM_TEMPLATE_INDEX" val="20218284"/>
  <p:tag name="KSO_WM_SLIDE_LAYOUT" val="d"/>
  <p:tag name="KSO_WM_SLIDE_LAYOUT_CNT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WPS 演示</Application>
  <PresentationFormat>宽屏</PresentationFormat>
  <Paragraphs>43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</vt:lpstr>
      <vt:lpstr>宋体</vt:lpstr>
      <vt:lpstr>Wingdings</vt:lpstr>
      <vt:lpstr>微软雅黑 Light</vt:lpstr>
      <vt:lpstr>OPPOSans M</vt:lpstr>
      <vt:lpstr>微软雅黑</vt:lpstr>
      <vt:lpstr>Arial Unicode MS</vt:lpstr>
      <vt:lpstr>Arial Black</vt:lpstr>
      <vt:lpstr>黑体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周小琳</dc:creator>
  <cp:lastModifiedBy>郭凌</cp:lastModifiedBy>
  <cp:revision>27</cp:revision>
  <dcterms:created xsi:type="dcterms:W3CDTF">2019-09-19T02:01:00Z</dcterms:created>
  <dcterms:modified xsi:type="dcterms:W3CDTF">2024-08-12T07:13:08Z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