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7" r:id="rId3"/>
    <p:sldId id="272" r:id="rId4"/>
    <p:sldId id="281" r:id="rId6"/>
    <p:sldId id="287" r:id="rId7"/>
    <p:sldId id="285" r:id="rId8"/>
    <p:sldId id="283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7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0270"/>
          <a:stretch>
            <a:fillRect/>
          </a:stretch>
        </p:blipFill>
        <p:spPr>
          <a:xfrm>
            <a:off x="1069975" y="819150"/>
            <a:ext cx="10105390" cy="5255895"/>
          </a:xfrm>
          <a:prstGeom prst="rect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出发大厅（隔离区外）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8160385" y="3941445"/>
            <a:ext cx="179070" cy="9271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b="1"/>
          </a:p>
        </p:txBody>
      </p:sp>
      <p:sp>
        <p:nvSpPr>
          <p:cNvPr id="83" name="AutoShape 154"/>
          <p:cNvSpPr/>
          <p:nvPr/>
        </p:nvSpPr>
        <p:spPr>
          <a:xfrm>
            <a:off x="8868410" y="2609850"/>
            <a:ext cx="2306955" cy="1139190"/>
          </a:xfrm>
          <a:prstGeom prst="roundRect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DEP-F-6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E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（10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0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与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LM-F-8E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标段打包经营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89" name="直接连接符 88"/>
          <p:cNvCxnSpPr>
            <a:stCxn id="82" idx="3"/>
            <a:endCxn id="83" idx="1"/>
          </p:cNvCxnSpPr>
          <p:nvPr/>
        </p:nvCxnSpPr>
        <p:spPr>
          <a:xfrm flipV="1">
            <a:off x="8339455" y="3179445"/>
            <a:ext cx="528955" cy="80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3331845"/>
            <a:ext cx="11774170" cy="2044700"/>
          </a:xfrm>
          <a:prstGeom prst="rect">
            <a:avLst/>
          </a:prstGeom>
        </p:spPr>
      </p:pic>
      <p:sp>
        <p:nvSpPr>
          <p:cNvPr id="4" name="L 形 3"/>
          <p:cNvSpPr/>
          <p:nvPr/>
        </p:nvSpPr>
        <p:spPr>
          <a:xfrm flipH="1">
            <a:off x="10829925" y="4090670"/>
            <a:ext cx="704850" cy="666750"/>
          </a:xfrm>
          <a:prstGeom prst="corner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lstStyle/>
          <a:p>
            <a:pPr lvl="0" algn="ctr" defTabSz="1276350">
              <a:buClrTx/>
              <a:buSzTx/>
              <a:buFontTx/>
            </a:pP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862060" y="1652270"/>
            <a:ext cx="2611755" cy="1177925"/>
          </a:xfrm>
          <a:prstGeom prst="roundRect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lstStyle/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LM-F-8E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397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m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与DEP-F-6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E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标段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打包经营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915" y="332740"/>
            <a:ext cx="3771265" cy="537845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0000" tIns="46800" rIns="90000" bIns="0" numCol="1" spcCol="0" rtlCol="0" fromWordArt="0" anchor="t" anchorCtr="0" forceAA="0" compatLnSpc="1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 出发大厅下夹层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cxnSp>
        <p:nvCxnSpPr>
          <p:cNvPr id="11" name="直接箭头连接符 10"/>
          <p:cNvCxnSpPr>
            <a:stCxn id="7" idx="2"/>
            <a:endCxn id="4" idx="3"/>
          </p:cNvCxnSpPr>
          <p:nvPr/>
        </p:nvCxnSpPr>
        <p:spPr>
          <a:xfrm>
            <a:off x="10168255" y="2830195"/>
            <a:ext cx="1199515" cy="12604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自助娱乐机点位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0270"/>
          <a:stretch>
            <a:fillRect/>
          </a:stretch>
        </p:blipFill>
        <p:spPr>
          <a:xfrm>
            <a:off x="1069975" y="819150"/>
            <a:ext cx="10105390" cy="5255895"/>
          </a:xfrm>
          <a:prstGeom prst="rect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出发大厅（隔离区内）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10058400" y="226250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7116445" y="1697990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自助娱乐机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VEM-S-4E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11" name="直接箭头连接符 10"/>
          <p:cNvCxnSpPr>
            <a:stCxn id="3" idx="3"/>
            <a:endCxn id="7" idx="2"/>
          </p:cNvCxnSpPr>
          <p:nvPr/>
        </p:nvCxnSpPr>
        <p:spPr>
          <a:xfrm>
            <a:off x="9067800" y="2087880"/>
            <a:ext cx="990600" cy="2108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对角圆角矩形 3"/>
          <p:cNvSpPr/>
          <p:nvPr/>
        </p:nvSpPr>
        <p:spPr>
          <a:xfrm>
            <a:off x="1561465" y="257302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339340" y="1483360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自助娱乐机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VEM-S-4E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8" name="直接箭头连接符 7"/>
          <p:cNvCxnSpPr>
            <a:endCxn id="4" idx="0"/>
          </p:cNvCxnSpPr>
          <p:nvPr/>
        </p:nvCxnSpPr>
        <p:spPr>
          <a:xfrm flipH="1">
            <a:off x="1633220" y="2044700"/>
            <a:ext cx="703580" cy="56451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对角圆角矩形 8"/>
          <p:cNvSpPr/>
          <p:nvPr/>
        </p:nvSpPr>
        <p:spPr>
          <a:xfrm>
            <a:off x="1490980" y="442595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562735" y="3933190"/>
            <a:ext cx="703580" cy="56451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66315" y="3554095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自助娱乐机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VEM-S-4E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rot="16200000">
            <a:off x="3449955" y="-1851025"/>
            <a:ext cx="5292725" cy="1180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62" name="Rectangle 3"/>
          <p:cNvSpPr/>
          <p:nvPr/>
        </p:nvSpPr>
        <p:spPr>
          <a:xfrm>
            <a:off x="195263" y="730250"/>
            <a:ext cx="3116262" cy="346075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0000" tIns="46800" rIns="90000" bIns="0" numCol="1" spcCol="0" rtlCol="0" fromWordArt="0" anchor="t" anchorCtr="0" forceAA="0" compatLnSpc="1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到达厅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805" y="6087745"/>
            <a:ext cx="471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41</a:t>
            </a:r>
            <a:endParaRPr lang="en-US" altLang="zh-CN"/>
          </a:p>
        </p:txBody>
      </p:sp>
      <p:sp>
        <p:nvSpPr>
          <p:cNvPr id="30" name="对角圆角矩形 29"/>
          <p:cNvSpPr/>
          <p:nvPr>
            <p:custDataLst>
              <p:tags r:id="rId2"/>
            </p:custDataLst>
          </p:nvPr>
        </p:nvSpPr>
        <p:spPr>
          <a:xfrm>
            <a:off x="7653020" y="4927600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对角圆角矩形 6"/>
          <p:cNvSpPr/>
          <p:nvPr>
            <p:custDataLst>
              <p:tags r:id="rId3"/>
            </p:custDataLst>
          </p:nvPr>
        </p:nvSpPr>
        <p:spPr>
          <a:xfrm>
            <a:off x="4395470" y="4891405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2515870" y="5429885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自助娱乐机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VEM-S-4E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5"/>
            </p:custDataLst>
          </p:nvPr>
        </p:nvSpPr>
        <p:spPr>
          <a:xfrm>
            <a:off x="7597140" y="5429885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自助娱乐机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VEM-S-4E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10" name="直接箭头连接符 9"/>
          <p:cNvCxnSpPr>
            <a:stCxn id="6" idx="0"/>
            <a:endCxn id="7" idx="2"/>
          </p:cNvCxnSpPr>
          <p:nvPr>
            <p:custDataLst>
              <p:tags r:id="rId6"/>
            </p:custDataLst>
          </p:nvPr>
        </p:nvCxnSpPr>
        <p:spPr>
          <a:xfrm flipV="1">
            <a:off x="3491865" y="4927600"/>
            <a:ext cx="903605" cy="5022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>
            <p:custDataLst>
              <p:tags r:id="rId7"/>
            </p:custDataLst>
          </p:nvPr>
        </p:nvCxnSpPr>
        <p:spPr>
          <a:xfrm flipH="1" flipV="1">
            <a:off x="7724775" y="4963160"/>
            <a:ext cx="812165" cy="4667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3.xml><?xml version="1.0" encoding="utf-8"?>
<p:tagLst xmlns:p="http://schemas.openxmlformats.org/presentationml/2006/main">
  <p:tag name="KSO_WM_DIAGRAM_VIRTUALLY_FRAME" val="{&quot;height&quot;:104.4,&quot;left&quot;:198.1,&quot;top&quot;:384.5,&quot;width&quot;:553.75}"/>
</p:tagLst>
</file>

<file path=ppt/tags/tag4.xml><?xml version="1.0" encoding="utf-8"?>
<p:tagLst xmlns:p="http://schemas.openxmlformats.org/presentationml/2006/main">
  <p:tag name="KSO_WM_DIAGRAM_VIRTUALLY_FRAME" val="{&quot;height&quot;:104.4,&quot;left&quot;:198.1,&quot;top&quot;:384.5,&quot;width&quot;:553.75}"/>
</p:tagLst>
</file>

<file path=ppt/tags/tag5.xml><?xml version="1.0" encoding="utf-8"?>
<p:tagLst xmlns:p="http://schemas.openxmlformats.org/presentationml/2006/main">
  <p:tag name="KSO_WM_DIAGRAM_VIRTUALLY_FRAME" val="{&quot;height&quot;:104.4,&quot;left&quot;:198.1,&quot;top&quot;:384.5,&quot;width&quot;:553.75}"/>
</p:tagLst>
</file>

<file path=ppt/tags/tag6.xml><?xml version="1.0" encoding="utf-8"?>
<p:tagLst xmlns:p="http://schemas.openxmlformats.org/presentationml/2006/main">
  <p:tag name="KSO_WM_DIAGRAM_VIRTUALLY_FRAME" val="{&quot;height&quot;:104.4,&quot;left&quot;:198.1,&quot;top&quot;:384.5,&quot;width&quot;:553.75}"/>
</p:tagLst>
</file>

<file path=ppt/tags/tag7.xml><?xml version="1.0" encoding="utf-8"?>
<p:tagLst xmlns:p="http://schemas.openxmlformats.org/presentationml/2006/main">
  <p:tag name="KSO_WM_DIAGRAM_VIRTUALLY_FRAME" val="{&quot;height&quot;:104.4,&quot;left&quot;:198.1,&quot;top&quot;:384.5,&quot;width&quot;:553.75}"/>
</p:tagLst>
</file>

<file path=ppt/tags/tag8.xml><?xml version="1.0" encoding="utf-8"?>
<p:tagLst xmlns:p="http://schemas.openxmlformats.org/presentationml/2006/main">
  <p:tag name="KSO_WM_DIAGRAM_VIRTUALLY_FRAME" val="{&quot;height&quot;:104.4,&quot;left&quot;:198.1,&quot;top&quot;:384.5,&quot;width&quot;:553.7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WPS 演示</Application>
  <PresentationFormat>宽屏</PresentationFormat>
  <Paragraphs>37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微软雅黑 Light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PowerPoint 演示文稿</vt:lpstr>
      <vt:lpstr>自助娱乐机点位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郭凌</cp:lastModifiedBy>
  <cp:revision>41</cp:revision>
  <dcterms:created xsi:type="dcterms:W3CDTF">2025-11-19T12:49:00Z</dcterms:created>
  <dcterms:modified xsi:type="dcterms:W3CDTF">2025-11-20T08:08:15Z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9E3E4419AFD2461A88BA80FD9C8240C1_12</vt:lpwstr>
  </property>
</Properties>
</file>