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8"/>
  </p:handoutMasterIdLst>
  <p:sldIdLst>
    <p:sldId id="256" r:id="rId3"/>
    <p:sldId id="271" r:id="rId4"/>
    <p:sldId id="270" r:id="rId6"/>
    <p:sldId id="258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000"/>
    <a:srgbClr val="838383"/>
    <a:srgbClr val="FF0000"/>
    <a:srgbClr val="92D050"/>
    <a:srgbClr val="B2B2B2"/>
    <a:srgbClr val="202020"/>
    <a:srgbClr val="323232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74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22393"/>
          <a:stretch>
            <a:fillRect/>
          </a:stretch>
        </p:blipFill>
        <p:spPr>
          <a:xfrm>
            <a:off x="77470" y="1737360"/>
            <a:ext cx="11998960" cy="221170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29794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T1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出发大厅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直角三角形 7"/>
          <p:cNvSpPr/>
          <p:nvPr>
            <p:custDataLst>
              <p:tags r:id="rId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4"/>
            </p:custDataLst>
          </p:nvPr>
        </p:nvSpPr>
        <p:spPr>
          <a:xfrm>
            <a:off x="898966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8525" y="2903855"/>
            <a:ext cx="1222375" cy="612775"/>
          </a:xfrm>
          <a:prstGeom prst="rect">
            <a:avLst/>
          </a:prstGeom>
          <a:noFill/>
          <a:ln w="44450" cmpd="sng">
            <a:solidFill>
              <a:srgbClr val="3232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84" name="表格 83"/>
          <p:cNvGraphicFramePr/>
          <p:nvPr/>
        </p:nvGraphicFramePr>
        <p:xfrm>
          <a:off x="2406650" y="5633720"/>
          <a:ext cx="1489710" cy="59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710"/>
              </a:tblGrid>
              <a:tr h="598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DEP1-F-3E (62</a:t>
                      </a:r>
                      <a:r>
                        <a:rPr lang="en-US" alt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</a:t>
                      </a:r>
                      <a:r>
                        <a:rPr lang="en-US" altLang="en-US" sz="1400" baseline="300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2 </a:t>
                      </a:r>
                      <a:r>
                        <a:rPr lang="en-US" alt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) </a:t>
                      </a:r>
                      <a:endParaRPr lang="en-US" altLang="en-US" sz="1400" dirty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12707" marR="12707" marT="12706" marB="45742" anchor="ctr">
                    <a:lnL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D8D"/>
                    </a:solidFill>
                  </a:tcPr>
                </a:tc>
              </a:tr>
            </a:tbl>
          </a:graphicData>
        </a:graphic>
      </p:graphicFrame>
      <p:cxnSp>
        <p:nvCxnSpPr>
          <p:cNvPr id="85" name="直接连接符 84"/>
          <p:cNvCxnSpPr>
            <a:stCxn id="84" idx="3"/>
          </p:cNvCxnSpPr>
          <p:nvPr/>
        </p:nvCxnSpPr>
        <p:spPr>
          <a:xfrm flipV="1">
            <a:off x="3896360" y="3575050"/>
            <a:ext cx="828675" cy="2357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632325" y="3296920"/>
            <a:ext cx="236220" cy="245745"/>
          </a:xfrm>
          <a:prstGeom prst="rect">
            <a:avLst/>
          </a:prstGeom>
          <a:solidFill>
            <a:srgbClr val="F58989"/>
          </a:solidFill>
          <a:ln>
            <a:solidFill>
              <a:srgbClr val="FA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65862"/>
            <a:ext cx="9144000" cy="2187001"/>
          </a:xfrm>
        </p:spPr>
        <p:txBody>
          <a:bodyPr/>
          <a:p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p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0270"/>
          <a:stretch>
            <a:fillRect/>
          </a:stretch>
        </p:blipFill>
        <p:spPr>
          <a:xfrm>
            <a:off x="1069975" y="819150"/>
            <a:ext cx="10105390" cy="5255895"/>
          </a:xfrm>
          <a:prstGeom prst="rect">
            <a:avLst/>
          </a:prstGeom>
          <a:solidFill>
            <a:srgbClr val="FFC000">
              <a:alpha val="70000"/>
            </a:srgb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</p:pic>
      <p:sp>
        <p:nvSpPr>
          <p:cNvPr id="17409" name="Rectangle 3"/>
          <p:cNvSpPr txBox="1"/>
          <p:nvPr/>
        </p:nvSpPr>
        <p:spPr>
          <a:xfrm>
            <a:off x="4711065" y="140335"/>
            <a:ext cx="3479800" cy="262255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T2  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出发大厅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116195" y="3851910"/>
            <a:ext cx="176530" cy="142240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4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20" name="AutoShape 154"/>
          <p:cNvSpPr/>
          <p:nvPr/>
        </p:nvSpPr>
        <p:spPr>
          <a:xfrm>
            <a:off x="3703955" y="5024120"/>
            <a:ext cx="1656080" cy="604520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DEP-R-20F（144</a:t>
            </a:r>
            <a:r>
              <a:rPr lang="en-US" altLang="en-US" sz="14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altLang="en-US" sz="14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en-US" altLang="en-US" sz="1400" baseline="3000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</a:t>
            </a:r>
            <a:r>
              <a:rPr lang="zh-CN" altLang="en-US" sz="14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4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66" name="直接连接符 65"/>
          <p:cNvCxnSpPr>
            <a:stCxn id="20" idx="0"/>
            <a:endCxn id="19" idx="2"/>
          </p:cNvCxnSpPr>
          <p:nvPr/>
        </p:nvCxnSpPr>
        <p:spPr>
          <a:xfrm flipV="1">
            <a:off x="4531995" y="3994150"/>
            <a:ext cx="672465" cy="1029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83576" y="27951"/>
            <a:ext cx="11424920" cy="6228698"/>
            <a:chOff x="440" y="672"/>
            <a:chExt cx="17992" cy="9809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61" t="7446" r="2158" b="11688"/>
            <a:stretch>
              <a:fillRect/>
            </a:stretch>
          </p:blipFill>
          <p:spPr>
            <a:xfrm>
              <a:off x="440" y="805"/>
              <a:ext cx="17992" cy="9676"/>
            </a:xfrm>
            <a:prstGeom prst="rect">
              <a:avLst/>
            </a:prstGeom>
          </p:spPr>
        </p:pic>
        <p:sp>
          <p:nvSpPr>
            <p:cNvPr id="17409" name="Rectangle 3"/>
            <p:cNvSpPr txBox="1"/>
            <p:nvPr/>
          </p:nvSpPr>
          <p:spPr>
            <a:xfrm>
              <a:off x="6783" y="672"/>
              <a:ext cx="5480" cy="9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b="1">
                  <a:latin typeface="仿宋" panose="02010609060101010101" charset="-122"/>
                  <a:ea typeface="仿宋" panose="02010609060101010101" charset="-122"/>
                  <a:sym typeface="+mn-ea"/>
                </a:rPr>
                <a:t>T2  出发隔离区内</a:t>
              </a:r>
              <a:r>
                <a:rPr lang="en-US" altLang="zh-CN" sz="3200" b="1">
                  <a:latin typeface="仿宋" panose="02010609060101010101" charset="-122"/>
                  <a:ea typeface="仿宋" panose="02010609060101010101" charset="-122"/>
                  <a:sym typeface="+mn-ea"/>
                </a:rPr>
                <a:t>  </a:t>
              </a:r>
              <a:endParaRPr lang="en-US" altLang="zh-CN" sz="3200" b="1">
                <a:latin typeface="仿宋" panose="02010609060101010101" charset="-122"/>
                <a:ea typeface="仿宋" panose="02010609060101010101" charset="-122"/>
                <a:sym typeface="+mn-ea"/>
              </a:endParaRPr>
            </a:p>
          </p:txBody>
        </p:sp>
      </p:grpSp>
      <p:sp>
        <p:nvSpPr>
          <p:cNvPr id="261" name="Rectangle 396"/>
          <p:cNvSpPr/>
          <p:nvPr/>
        </p:nvSpPr>
        <p:spPr>
          <a:xfrm>
            <a:off x="9830435" y="322135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2" name="Rectangle 396"/>
          <p:cNvSpPr/>
          <p:nvPr/>
        </p:nvSpPr>
        <p:spPr>
          <a:xfrm>
            <a:off x="10731500" y="210566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3" name="Rectangle 396"/>
          <p:cNvSpPr/>
          <p:nvPr/>
        </p:nvSpPr>
        <p:spPr>
          <a:xfrm>
            <a:off x="10624185" y="120967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4" name="Rectangle 396"/>
          <p:cNvSpPr/>
          <p:nvPr/>
        </p:nvSpPr>
        <p:spPr>
          <a:xfrm>
            <a:off x="10685780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5" name="Rectangle 396"/>
          <p:cNvSpPr/>
          <p:nvPr/>
        </p:nvSpPr>
        <p:spPr>
          <a:xfrm>
            <a:off x="11094085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32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" name="Rectangle 396"/>
          <p:cNvSpPr/>
          <p:nvPr/>
        </p:nvSpPr>
        <p:spPr>
          <a:xfrm>
            <a:off x="11200130" y="11233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31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" name="Rectangle 396"/>
          <p:cNvSpPr/>
          <p:nvPr/>
        </p:nvSpPr>
        <p:spPr>
          <a:xfrm>
            <a:off x="11200130" y="14789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8" name="Rectangle 396"/>
          <p:cNvSpPr/>
          <p:nvPr/>
        </p:nvSpPr>
        <p:spPr>
          <a:xfrm>
            <a:off x="11199495" y="203708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2" name="圆角矩形 291"/>
          <p:cNvSpPr/>
          <p:nvPr/>
        </p:nvSpPr>
        <p:spPr>
          <a:xfrm>
            <a:off x="1440180" y="3773170"/>
            <a:ext cx="137160" cy="78740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93" name="圆角矩形 292"/>
          <p:cNvSpPr/>
          <p:nvPr/>
        </p:nvSpPr>
        <p:spPr>
          <a:xfrm>
            <a:off x="1842135" y="3773170"/>
            <a:ext cx="1002665" cy="615950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G-F-4</a:t>
            </a:r>
            <a:r>
              <a:rPr lang="en-US" altLang="zh-CN" sz="14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</a:t>
            </a:r>
            <a:r>
              <a:rPr lang="zh-CN" altLang="en-US" sz="14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4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77m</a:t>
            </a:r>
            <a:r>
              <a:rPr lang="en-US" altLang="zh-CN" sz="14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4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4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94" name="直接连接符 293"/>
          <p:cNvCxnSpPr>
            <a:endCxn id="293" idx="1"/>
          </p:cNvCxnSpPr>
          <p:nvPr/>
        </p:nvCxnSpPr>
        <p:spPr>
          <a:xfrm>
            <a:off x="1546860" y="3826510"/>
            <a:ext cx="295275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2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WPS 演示</Application>
  <PresentationFormat>宽屏</PresentationFormat>
  <Paragraphs>30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微软雅黑 Light</vt:lpstr>
      <vt:lpstr>仿宋</vt:lpstr>
      <vt:lpstr>Arial Black</vt:lpstr>
      <vt:lpstr>Arial Unicode MS</vt:lpstr>
      <vt:lpstr>黑体</vt:lpstr>
      <vt:lpstr>Office 主题​​</vt:lpstr>
      <vt:lpstr>附件2：招商点位图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郭凌</cp:lastModifiedBy>
  <cp:revision>15</cp:revision>
  <dcterms:created xsi:type="dcterms:W3CDTF">2019-09-19T02:01:00Z</dcterms:created>
  <dcterms:modified xsi:type="dcterms:W3CDTF">2025-04-24T07:09:01Z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