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7" r:id="rId3"/>
    <p:sldId id="258" r:id="rId4"/>
    <p:sldId id="259" r:id="rId6"/>
    <p:sldId id="260" r:id="rId7"/>
    <p:sldId id="264" r:id="rId8"/>
    <p:sldId id="263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岳凤玲" initials="岳凤玲" lastIdx="3" clrIdx="1"/>
  <p:cmAuthor id="3" name="研 张" initials="研张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0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22393"/>
          <a:stretch>
            <a:fillRect/>
          </a:stretch>
        </p:blipFill>
        <p:spPr>
          <a:xfrm>
            <a:off x="77470" y="1737360"/>
            <a:ext cx="11998960" cy="221170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29794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出发大厅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直角三角形 7"/>
          <p:cNvSpPr/>
          <p:nvPr>
            <p:custDataLst>
              <p:tags r:id="rId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4"/>
            </p:custDataLst>
          </p:nvPr>
        </p:nvSpPr>
        <p:spPr>
          <a:xfrm>
            <a:off x="8989668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66" name="表格 65"/>
          <p:cNvGraphicFramePr/>
          <p:nvPr/>
        </p:nvGraphicFramePr>
        <p:xfrm>
          <a:off x="5972175" y="4667885"/>
          <a:ext cx="1499235" cy="73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235"/>
              </a:tblGrid>
              <a:tr h="7321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DEP1-R-5E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40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m</a:t>
                      </a:r>
                      <a:r>
                        <a:rPr lang="en-US" altLang="en-US" sz="1200" baseline="300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2 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 </a:t>
                      </a:r>
                      <a:endParaRPr lang="en-US" altLang="en-US" sz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sym typeface="+mn-ea"/>
                      </a:endParaRPr>
                    </a:p>
                  </a:txBody>
                  <a:tcPr marL="12707" marR="12707" marT="12706" marB="45742" anchor="ctr">
                    <a:lnL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6A2"/>
                    </a:solidFill>
                  </a:tcPr>
                </a:tc>
              </a:tr>
            </a:tbl>
          </a:graphicData>
        </a:graphic>
      </p:graphicFrame>
      <p:cxnSp>
        <p:nvCxnSpPr>
          <p:cNvPr id="67" name="直接连接符 66"/>
          <p:cNvCxnSpPr>
            <a:stCxn id="66" idx="3"/>
            <a:endCxn id="80" idx="2"/>
          </p:cNvCxnSpPr>
          <p:nvPr/>
        </p:nvCxnSpPr>
        <p:spPr>
          <a:xfrm flipV="1">
            <a:off x="7471410" y="3531235"/>
            <a:ext cx="549910" cy="1503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7956550" y="3331210"/>
            <a:ext cx="129540" cy="200025"/>
          </a:xfrm>
          <a:prstGeom prst="rect">
            <a:avLst/>
          </a:prstGeom>
          <a:solidFill>
            <a:srgbClr val="BBE29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fontAlgn="base">
              <a:buClrTx/>
              <a:buSzTx/>
              <a:buFontTx/>
              <a:defRPr/>
            </a:pPr>
            <a:endParaRPr lang="zh-CN" altLang="en-US" sz="120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1718310"/>
            <a:ext cx="10934065" cy="256032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17500" y="182880"/>
            <a:ext cx="3442335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国内到达大厅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直角三角形 7"/>
          <p:cNvSpPr/>
          <p:nvPr>
            <p:custDataLst>
              <p:tags r:id="rId3"/>
            </p:custDataLst>
          </p:nvPr>
        </p:nvSpPr>
        <p:spPr>
          <a:xfrm>
            <a:off x="-25400" y="3995235"/>
            <a:ext cx="3211859" cy="2888166"/>
          </a:xfrm>
          <a:prstGeom prst="rtTriangle">
            <a:avLst/>
          </a:pr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4"/>
            </p:custDataLst>
          </p:nvPr>
        </p:nvSpPr>
        <p:spPr>
          <a:xfrm>
            <a:off x="8989668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91375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4949190" y="1936750"/>
            <a:ext cx="986400" cy="402590"/>
          </a:xfrm>
          <a:prstGeom prst="roundRect">
            <a:avLst/>
          </a:prstGeom>
          <a:solidFill>
            <a:srgbClr val="FAA4A4">
              <a:alpha val="80000"/>
            </a:srgbClr>
          </a:solidFill>
          <a:ln>
            <a:solidFill>
              <a:srgbClr val="FA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6343015" y="1945005"/>
            <a:ext cx="126000" cy="23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4" name="表格 83"/>
          <p:cNvGraphicFramePr/>
          <p:nvPr/>
        </p:nvGraphicFramePr>
        <p:xfrm>
          <a:off x="4661535" y="764540"/>
          <a:ext cx="1443990" cy="51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990"/>
              </a:tblGrid>
              <a:tr h="5156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ARR1-F-2E 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141</a:t>
                      </a:r>
                      <a:r>
                        <a:rPr lang="en-US" altLang="en-US" sz="1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m</a:t>
                      </a:r>
                      <a:r>
                        <a:rPr lang="en-US" altLang="en-US" sz="1000" baseline="30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2 </a:t>
                      </a:r>
                      <a:r>
                        <a:rPr lang="en-US" altLang="en-US" sz="1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 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sym typeface="+mn-ea"/>
                      </a:endParaRPr>
                    </a:p>
                  </a:txBody>
                  <a:tcPr marL="12707" marR="12707" marT="12706" marB="45742" anchor="ctr">
                    <a:lnL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D8D"/>
                    </a:solidFill>
                  </a:tcPr>
                </a:tc>
              </a:tr>
            </a:tbl>
          </a:graphicData>
        </a:graphic>
      </p:graphicFrame>
      <p:cxnSp>
        <p:nvCxnSpPr>
          <p:cNvPr id="85" name="直接连接符 84"/>
          <p:cNvCxnSpPr>
            <a:stCxn id="84" idx="2"/>
            <a:endCxn id="78" idx="0"/>
          </p:cNvCxnSpPr>
          <p:nvPr/>
        </p:nvCxnSpPr>
        <p:spPr>
          <a:xfrm>
            <a:off x="5383530" y="1280160"/>
            <a:ext cx="59055" cy="656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06742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2109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69685" y="2238375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7181850" y="1479550"/>
            <a:ext cx="0" cy="1814830"/>
          </a:xfrm>
          <a:prstGeom prst="line">
            <a:avLst/>
          </a:prstGeom>
          <a:ln w="825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255770" y="1597025"/>
            <a:ext cx="0" cy="1814830"/>
          </a:xfrm>
          <a:prstGeom prst="line">
            <a:avLst/>
          </a:prstGeom>
          <a:ln w="825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52081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0270"/>
          <a:stretch>
            <a:fillRect/>
          </a:stretch>
        </p:blipFill>
        <p:spPr>
          <a:xfrm>
            <a:off x="1069975" y="819150"/>
            <a:ext cx="10105390" cy="5255895"/>
          </a:xfrm>
          <a:prstGeom prst="rect">
            <a:avLst/>
          </a:prstGeom>
          <a:solidFill>
            <a:srgbClr val="FFC000">
              <a:alpha val="70000"/>
            </a:srgb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</p:pic>
      <p:sp>
        <p:nvSpPr>
          <p:cNvPr id="33" name="圆角矩形 23"/>
          <p:cNvSpPr/>
          <p:nvPr/>
        </p:nvSpPr>
        <p:spPr>
          <a:xfrm>
            <a:off x="7764780" y="1891665"/>
            <a:ext cx="1500505" cy="467360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10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DEP-R-6C</a:t>
            </a:r>
            <a:endParaRPr lang="en-US" sz="10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44m</a:t>
            </a:r>
            <a:r>
              <a:rPr lang="en-US" altLang="zh-CN" sz="1000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zh-CN" altLang="en-US" sz="10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cxnSp>
        <p:nvCxnSpPr>
          <p:cNvPr id="34" name="直接连接符 33"/>
          <p:cNvCxnSpPr>
            <a:stCxn id="33" idx="1"/>
            <a:endCxn id="35" idx="3"/>
          </p:cNvCxnSpPr>
          <p:nvPr/>
        </p:nvCxnSpPr>
        <p:spPr>
          <a:xfrm flipH="1">
            <a:off x="7506335" y="2125345"/>
            <a:ext cx="258445" cy="1480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18"/>
          <p:cNvSpPr/>
          <p:nvPr/>
        </p:nvSpPr>
        <p:spPr>
          <a:xfrm>
            <a:off x="7432040" y="3563620"/>
            <a:ext cx="74295" cy="831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 b="1">
              <a:solidFill>
                <a:schemeClr val="tx1"/>
              </a:solidFill>
            </a:endParaRPr>
          </a:p>
        </p:txBody>
      </p:sp>
      <p:sp>
        <p:nvSpPr>
          <p:cNvPr id="36" name="圆角矩形 18"/>
          <p:cNvSpPr/>
          <p:nvPr/>
        </p:nvSpPr>
        <p:spPr>
          <a:xfrm>
            <a:off x="5140325" y="3961130"/>
            <a:ext cx="130175" cy="14351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 b="1">
              <a:solidFill>
                <a:schemeClr val="tx1"/>
              </a:solidFill>
            </a:endParaRPr>
          </a:p>
        </p:txBody>
      </p:sp>
      <p:cxnSp>
        <p:nvCxnSpPr>
          <p:cNvPr id="37" name="直接连接符 36"/>
          <p:cNvCxnSpPr>
            <a:endCxn id="36" idx="3"/>
          </p:cNvCxnSpPr>
          <p:nvPr/>
        </p:nvCxnSpPr>
        <p:spPr>
          <a:xfrm flipH="1" flipV="1">
            <a:off x="5270500" y="4032885"/>
            <a:ext cx="553085" cy="95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5033010" y="4980305"/>
            <a:ext cx="1529080" cy="46418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DEP-R-22E</a:t>
            </a:r>
            <a:endParaRPr lang="en-US" sz="10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140</a:t>
            </a:r>
            <a:r>
              <a:rPr lang="en-US" altLang="zh-CN" sz="10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altLang="zh-CN" sz="1000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sz="10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8310880" y="3563620"/>
            <a:ext cx="162560" cy="8318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 b="1">
              <a:solidFill>
                <a:schemeClr val="tx1"/>
              </a:solidFill>
            </a:endParaRPr>
          </a:p>
        </p:txBody>
      </p:sp>
      <p:sp>
        <p:nvSpPr>
          <p:cNvPr id="141" name="圆角矩形 140"/>
          <p:cNvSpPr/>
          <p:nvPr/>
        </p:nvSpPr>
        <p:spPr>
          <a:xfrm>
            <a:off x="9265285" y="3186430"/>
            <a:ext cx="1566545" cy="521335"/>
          </a:xfrm>
          <a:prstGeom prst="roundRect">
            <a:avLst/>
          </a:prstGeom>
          <a:solidFill>
            <a:srgbClr val="92D05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DEP-R-34E</a:t>
            </a:r>
            <a:endParaRPr lang="en-US" sz="1000" b="1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86m</a:t>
            </a:r>
            <a:r>
              <a:rPr lang="en-US" altLang="zh-CN" sz="10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zh-CN" altLang="en-US" sz="1000" b="1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cxnSp>
        <p:nvCxnSpPr>
          <p:cNvPr id="12" name="直接连接符 11"/>
          <p:cNvCxnSpPr>
            <a:stCxn id="141" idx="1"/>
            <a:endCxn id="103" idx="3"/>
          </p:cNvCxnSpPr>
          <p:nvPr/>
        </p:nvCxnSpPr>
        <p:spPr>
          <a:xfrm flipH="1">
            <a:off x="8473440" y="3447415"/>
            <a:ext cx="791845" cy="158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52019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出发大厅（隔离区外）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圆角矩形 18"/>
          <p:cNvSpPr/>
          <p:nvPr/>
        </p:nvSpPr>
        <p:spPr>
          <a:xfrm>
            <a:off x="7764780" y="4326255"/>
            <a:ext cx="208280" cy="7937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 b="1">
              <a:solidFill>
                <a:schemeClr val="tx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973695" y="4387850"/>
            <a:ext cx="553085" cy="95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7736205" y="5335270"/>
            <a:ext cx="1529080" cy="46418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DEP-R-29A</a:t>
            </a:r>
            <a:endParaRPr lang="en-US" sz="10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115</a:t>
            </a:r>
            <a:r>
              <a:rPr lang="en-US" altLang="zh-CN" sz="10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altLang="zh-CN" sz="1000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sz="10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155" y="1111885"/>
            <a:ext cx="10793095" cy="550799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442210" y="3489960"/>
            <a:ext cx="1924050" cy="246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AutoShape 154"/>
          <p:cNvSpPr/>
          <p:nvPr/>
        </p:nvSpPr>
        <p:spPr>
          <a:xfrm>
            <a:off x="1351915" y="4473575"/>
            <a:ext cx="1634490" cy="527685"/>
          </a:xfrm>
          <a:prstGeom prst="roundRect">
            <a:avLst/>
          </a:prstGeom>
          <a:solidFill>
            <a:srgbClr val="FF5555">
              <a:alpha val="70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914400">
              <a:buClrTx/>
              <a:buSzTx/>
              <a:buFontTx/>
              <a:buNone/>
            </a:pPr>
            <a:r>
              <a:rPr lang="zh-CN" altLang="en-US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UM-F-2</a:t>
            </a: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E</a:t>
            </a:r>
            <a:endParaRPr lang="en-US" altLang="zh-CN" sz="1000" b="1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 defTabSz="914400">
              <a:buClrTx/>
              <a:buSz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354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㎡</a:t>
            </a:r>
            <a:endParaRPr lang="zh-CN" altLang="en-US" sz="10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5" name="直接箭头连接符 4"/>
          <p:cNvCxnSpPr>
            <a:endCxn id="3" idx="2"/>
          </p:cNvCxnSpPr>
          <p:nvPr/>
        </p:nvCxnSpPr>
        <p:spPr>
          <a:xfrm flipV="1">
            <a:off x="2075180" y="3736340"/>
            <a:ext cx="1329055" cy="737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52019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出发大厅上夹层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1" t="7446" r="2158" b="11688"/>
          <a:stretch>
            <a:fillRect/>
          </a:stretch>
        </p:blipFill>
        <p:spPr>
          <a:xfrm>
            <a:off x="383540" y="112395"/>
            <a:ext cx="11424920" cy="6144260"/>
          </a:xfrm>
          <a:prstGeom prst="rect">
            <a:avLst/>
          </a:prstGeom>
        </p:spPr>
      </p:pic>
      <p:sp>
        <p:nvSpPr>
          <p:cNvPr id="261" name="Rectangle 396"/>
          <p:cNvSpPr/>
          <p:nvPr/>
        </p:nvSpPr>
        <p:spPr>
          <a:xfrm>
            <a:off x="9852025" y="262255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2" name="Rectangle 396"/>
          <p:cNvSpPr/>
          <p:nvPr/>
        </p:nvSpPr>
        <p:spPr>
          <a:xfrm>
            <a:off x="10731500" y="210566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3" name="Rectangle 396"/>
          <p:cNvSpPr/>
          <p:nvPr/>
        </p:nvSpPr>
        <p:spPr>
          <a:xfrm>
            <a:off x="10624185" y="120967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4" name="Rectangle 396"/>
          <p:cNvSpPr/>
          <p:nvPr/>
        </p:nvSpPr>
        <p:spPr>
          <a:xfrm>
            <a:off x="10685780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5" name="Rectangle 396"/>
          <p:cNvSpPr/>
          <p:nvPr/>
        </p:nvSpPr>
        <p:spPr>
          <a:xfrm>
            <a:off x="11094085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32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" name="Rectangle 396"/>
          <p:cNvSpPr/>
          <p:nvPr/>
        </p:nvSpPr>
        <p:spPr>
          <a:xfrm>
            <a:off x="11200130" y="11233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31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" name="Rectangle 396"/>
          <p:cNvSpPr/>
          <p:nvPr/>
        </p:nvSpPr>
        <p:spPr>
          <a:xfrm>
            <a:off x="11200130" y="14789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8" name="Rectangle 396"/>
          <p:cNvSpPr/>
          <p:nvPr/>
        </p:nvSpPr>
        <p:spPr>
          <a:xfrm>
            <a:off x="11199495" y="203708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52019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出发（隔离区内）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4" name="圆角矩形 153"/>
          <p:cNvSpPr/>
          <p:nvPr/>
        </p:nvSpPr>
        <p:spPr>
          <a:xfrm>
            <a:off x="1436279" y="4932756"/>
            <a:ext cx="161670" cy="64809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" b="1"/>
          </a:p>
        </p:txBody>
      </p:sp>
      <p:sp>
        <p:nvSpPr>
          <p:cNvPr id="115" name="圆角矩形 114"/>
          <p:cNvSpPr/>
          <p:nvPr/>
        </p:nvSpPr>
        <p:spPr>
          <a:xfrm>
            <a:off x="1432560" y="4771390"/>
            <a:ext cx="161925" cy="76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200" b="1">
              <a:sym typeface="+mn-ea"/>
            </a:endParaRPr>
          </a:p>
        </p:txBody>
      </p:sp>
      <p:sp>
        <p:nvSpPr>
          <p:cNvPr id="145" name="圆角矩形 144"/>
          <p:cNvSpPr/>
          <p:nvPr/>
        </p:nvSpPr>
        <p:spPr>
          <a:xfrm>
            <a:off x="2045970" y="4225925"/>
            <a:ext cx="1119505" cy="46291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G-R-9</a:t>
            </a:r>
            <a:r>
              <a:rPr lang="en-US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E</a:t>
            </a:r>
            <a:r>
              <a:rPr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 </a:t>
            </a:r>
            <a:endParaRPr sz="1000" b="1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63m</a:t>
            </a:r>
            <a:r>
              <a:rPr lang="en-US" altLang="zh-CN" sz="10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altLang="zh-CN" sz="1000" b="1" baseline="300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160" name="圆角矩形 159"/>
          <p:cNvSpPr/>
          <p:nvPr/>
        </p:nvSpPr>
        <p:spPr>
          <a:xfrm>
            <a:off x="2018030" y="5125720"/>
            <a:ext cx="1147445" cy="40576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G-R-10</a:t>
            </a:r>
            <a:r>
              <a:rPr lang="en-US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E</a:t>
            </a:r>
            <a:endParaRPr sz="1000" b="1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42m</a:t>
            </a:r>
            <a:r>
              <a:rPr lang="en-US" altLang="zh-CN" sz="10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altLang="zh-CN" sz="1000" b="1" baseline="300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118" name="圆角矩形 117"/>
          <p:cNvSpPr/>
          <p:nvPr/>
        </p:nvSpPr>
        <p:spPr>
          <a:xfrm>
            <a:off x="1175095" y="4774962"/>
            <a:ext cx="135508" cy="15739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/>
          </a:p>
        </p:txBody>
      </p:sp>
      <p:sp>
        <p:nvSpPr>
          <p:cNvPr id="87" name="圆角矩形 86"/>
          <p:cNvSpPr/>
          <p:nvPr/>
        </p:nvSpPr>
        <p:spPr>
          <a:xfrm>
            <a:off x="26670" y="4775200"/>
            <a:ext cx="864235" cy="60388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G-R-6</a:t>
            </a: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E</a:t>
            </a:r>
            <a:endParaRPr lang="zh-CN" altLang="en-US" sz="1000" b="1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124m</a:t>
            </a:r>
            <a:r>
              <a:rPr lang="en-US" altLang="zh-CN" sz="10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altLang="zh-CN" sz="1000" b="1" baseline="300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cxnSp>
        <p:nvCxnSpPr>
          <p:cNvPr id="107" name="直接连接符 106"/>
          <p:cNvCxnSpPr>
            <a:stCxn id="87" idx="3"/>
            <a:endCxn id="118" idx="0"/>
          </p:cNvCxnSpPr>
          <p:nvPr/>
        </p:nvCxnSpPr>
        <p:spPr>
          <a:xfrm flipV="1">
            <a:off x="890905" y="4775200"/>
            <a:ext cx="352425" cy="302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160" idx="1"/>
          </p:cNvCxnSpPr>
          <p:nvPr/>
        </p:nvCxnSpPr>
        <p:spPr>
          <a:xfrm flipH="1" flipV="1">
            <a:off x="1518285" y="4951730"/>
            <a:ext cx="499745" cy="37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115" idx="3"/>
            <a:endCxn id="145" idx="1"/>
          </p:cNvCxnSpPr>
          <p:nvPr/>
        </p:nvCxnSpPr>
        <p:spPr>
          <a:xfrm flipV="1">
            <a:off x="1594485" y="4457700"/>
            <a:ext cx="451485" cy="351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1432560" y="5379085"/>
            <a:ext cx="165735" cy="15176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AutoShape 154"/>
          <p:cNvSpPr/>
          <p:nvPr/>
        </p:nvSpPr>
        <p:spPr>
          <a:xfrm>
            <a:off x="2045970" y="5835650"/>
            <a:ext cx="1119505" cy="420370"/>
          </a:xfrm>
          <a:prstGeom prst="roundRect">
            <a:avLst/>
          </a:prstGeom>
          <a:solidFill>
            <a:srgbClr val="FF5555">
              <a:alpha val="70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914400">
              <a:buClrTx/>
              <a:buSz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G-F-2C</a:t>
            </a:r>
            <a:endParaRPr lang="en-US" altLang="zh-CN" sz="1000" b="1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 defTabSz="914400">
              <a:buClrTx/>
              <a:buSz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144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㎡</a:t>
            </a:r>
            <a:endParaRPr lang="zh-CN" altLang="en-US" sz="10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2" name="直接箭头连接符 1"/>
          <p:cNvCxnSpPr>
            <a:stCxn id="4" idx="1"/>
            <a:endCxn id="3" idx="2"/>
          </p:cNvCxnSpPr>
          <p:nvPr/>
        </p:nvCxnSpPr>
        <p:spPr>
          <a:xfrm flipH="1" flipV="1">
            <a:off x="1515745" y="5530850"/>
            <a:ext cx="530225" cy="5149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2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5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9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演示</Application>
  <PresentationFormat>宽屏</PresentationFormat>
  <Paragraphs>60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微软雅黑 Light</vt:lpstr>
      <vt:lpstr>Arial Black</vt:lpstr>
      <vt:lpstr>Arial Unicode MS</vt:lpstr>
      <vt:lpstr>黑体</vt:lpstr>
      <vt:lpstr>Office 主题​​</vt:lpstr>
      <vt:lpstr>附件2：招商点位图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郭凌</cp:lastModifiedBy>
  <cp:revision>14</cp:revision>
  <dcterms:created xsi:type="dcterms:W3CDTF">2019-09-19T02:01:00Z</dcterms:created>
  <dcterms:modified xsi:type="dcterms:W3CDTF">2025-06-13T02:51:40Z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