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257" r:id="rId3"/>
    <p:sldId id="266" r:id="rId4"/>
    <p:sldId id="260" r:id="rId6"/>
    <p:sldId id="263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03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0775" y="182880"/>
            <a:ext cx="2312670" cy="647573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T1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C指廊</a:t>
            </a:r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直角三角形 7"/>
          <p:cNvSpPr/>
          <p:nvPr>
            <p:custDataLst>
              <p:tags r:id="rId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Right Triangle 13"/>
          <p:cNvSpPr/>
          <p:nvPr>
            <p:custDataLst>
              <p:tags r:id="rId4"/>
            </p:custDataLst>
          </p:nvPr>
        </p:nvSpPr>
        <p:spPr>
          <a:xfrm>
            <a:off x="8989668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rgbClr val="5A9197">
              <a:alpha val="20000"/>
            </a:srgbClr>
          </a:solidFill>
          <a:ln>
            <a:noFill/>
          </a:ln>
        </p:spPr>
        <p:style>
          <a:lnRef idx="2">
            <a:srgbClr val="5A9197">
              <a:shade val="50000"/>
            </a:srgbClr>
          </a:lnRef>
          <a:fillRef idx="1">
            <a:srgbClr val="5A9197"/>
          </a:fillRef>
          <a:effectRef idx="0">
            <a:srgbClr val="5A9197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L 形 12"/>
          <p:cNvSpPr/>
          <p:nvPr/>
        </p:nvSpPr>
        <p:spPr>
          <a:xfrm rot="10800000" flipH="1">
            <a:off x="5687695" y="3664585"/>
            <a:ext cx="280670" cy="288290"/>
          </a:xfrm>
          <a:prstGeom prst="corner">
            <a:avLst>
              <a:gd name="adj1" fmla="val 62444"/>
              <a:gd name="adj2" fmla="val 65777"/>
            </a:avLst>
          </a:prstGeom>
          <a:solidFill>
            <a:srgbClr val="D1E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直接连接符 38"/>
          <p:cNvCxnSpPr>
            <a:endCxn id="13" idx="2"/>
          </p:cNvCxnSpPr>
          <p:nvPr/>
        </p:nvCxnSpPr>
        <p:spPr>
          <a:xfrm flipV="1">
            <a:off x="4669155" y="3808730"/>
            <a:ext cx="1018540" cy="161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表格 39"/>
          <p:cNvGraphicFramePr/>
          <p:nvPr/>
        </p:nvGraphicFramePr>
        <p:xfrm>
          <a:off x="2929255" y="3451860"/>
          <a:ext cx="17399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</a:tblGrid>
              <a:tr h="7670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C-R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7E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  93 </a:t>
                      </a: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m</a:t>
                      </a:r>
                      <a:r>
                        <a:rPr lang="en-US" altLang="en-US" sz="1200" baseline="300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2 </a:t>
                      </a: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endParaRPr lang="en-US" altLang="en-US" sz="1200" dirty="0">
                        <a:solidFill>
                          <a:srgbClr val="0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sym typeface="+mn-ea"/>
                        </a:rPr>
                        <a:t>特产综合（品牌不限）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9EA"/>
                    </a:solidFill>
                  </a:tcPr>
                </a:tc>
              </a:tr>
            </a:tbl>
          </a:graphicData>
        </a:graphic>
      </p:graphicFrame>
      <p:cxnSp>
        <p:nvCxnSpPr>
          <p:cNvPr id="72" name="直接连接符 71"/>
          <p:cNvCxnSpPr>
            <a:stCxn id="20" idx="2"/>
            <a:endCxn id="71" idx="1"/>
          </p:cNvCxnSpPr>
          <p:nvPr/>
        </p:nvCxnSpPr>
        <p:spPr>
          <a:xfrm flipV="1">
            <a:off x="6372225" y="6082665"/>
            <a:ext cx="1240790" cy="26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0270"/>
          <a:stretch>
            <a:fillRect/>
          </a:stretch>
        </p:blipFill>
        <p:spPr>
          <a:xfrm>
            <a:off x="1069975" y="819150"/>
            <a:ext cx="10105390" cy="5255895"/>
          </a:xfrm>
          <a:prstGeom prst="rect">
            <a:avLst/>
          </a:prstGeom>
          <a:solidFill>
            <a:srgbClr val="FFC000">
              <a:alpha val="70000"/>
            </a:srgb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出发大厅（隔离区外）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圆角矩形 18"/>
          <p:cNvSpPr/>
          <p:nvPr/>
        </p:nvSpPr>
        <p:spPr>
          <a:xfrm>
            <a:off x="7764780" y="4326255"/>
            <a:ext cx="208280" cy="7937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973695" y="4387850"/>
            <a:ext cx="553085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7736205" y="5335270"/>
            <a:ext cx="1529080" cy="46418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DEP-R-29A</a:t>
            </a:r>
            <a:endParaRPr lang="en-US" sz="12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115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altLang="zh-CN" sz="12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2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7" name="圆角矩形 18"/>
          <p:cNvSpPr/>
          <p:nvPr/>
        </p:nvSpPr>
        <p:spPr>
          <a:xfrm>
            <a:off x="5106670" y="3838575"/>
            <a:ext cx="208280" cy="12636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 flipV="1">
            <a:off x="5194300" y="3935095"/>
            <a:ext cx="553085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956810" y="4882515"/>
            <a:ext cx="1529080" cy="46418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DEP-R-20F</a:t>
            </a:r>
            <a:endParaRPr lang="en-US" sz="12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144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m</a:t>
            </a:r>
            <a:r>
              <a:rPr lang="en-US" altLang="zh-CN" sz="1200" b="1" baseline="300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200" b="1" baseline="3000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1" t="7446" r="2158" b="11688"/>
          <a:stretch>
            <a:fillRect/>
          </a:stretch>
        </p:blipFill>
        <p:spPr>
          <a:xfrm>
            <a:off x="383540" y="112395"/>
            <a:ext cx="11424920" cy="6144260"/>
          </a:xfrm>
          <a:prstGeom prst="rect">
            <a:avLst/>
          </a:prstGeom>
        </p:spPr>
      </p:pic>
      <p:sp>
        <p:nvSpPr>
          <p:cNvPr id="261" name="Rectangle 396"/>
          <p:cNvSpPr/>
          <p:nvPr/>
        </p:nvSpPr>
        <p:spPr>
          <a:xfrm>
            <a:off x="9852025" y="262255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2410" y="182880"/>
            <a:ext cx="52019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出发（隔离区内）</a:t>
            </a:r>
            <a:endParaRPr lang="zh-CN" altLang="en-US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432560" y="5379085"/>
            <a:ext cx="165735" cy="15176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AutoShape 154"/>
          <p:cNvSpPr/>
          <p:nvPr/>
        </p:nvSpPr>
        <p:spPr>
          <a:xfrm>
            <a:off x="2045970" y="5835650"/>
            <a:ext cx="1119505" cy="420370"/>
          </a:xfrm>
          <a:prstGeom prst="roundRect">
            <a:avLst/>
          </a:prstGeom>
          <a:solidFill>
            <a:srgbClr val="FF5555">
              <a:alpha val="70000"/>
            </a:srgb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p>
            <a:pPr lvl="0" algn="ctr" defTabSz="914400">
              <a:buClrTx/>
              <a:buSz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G-F-2C</a:t>
            </a:r>
            <a:endParaRPr lang="en-US" altLang="zh-CN" sz="10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lvl="0" algn="ctr" defTabSz="914400">
              <a:buClrTx/>
              <a:buSzTx/>
              <a:buFontTx/>
              <a:buNone/>
            </a:pPr>
            <a:r>
              <a:rPr lang="en-US" altLang="zh-CN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144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㎡</a:t>
            </a:r>
            <a:endParaRPr lang="zh-CN" altLang="en-US" sz="1000" b="1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  <p:cxnSp>
        <p:nvCxnSpPr>
          <p:cNvPr id="2" name="直接箭头连接符 1"/>
          <p:cNvCxnSpPr>
            <a:stCxn id="4" idx="1"/>
            <a:endCxn id="3" idx="2"/>
          </p:cNvCxnSpPr>
          <p:nvPr/>
        </p:nvCxnSpPr>
        <p:spPr>
          <a:xfrm flipH="1" flipV="1">
            <a:off x="1515745" y="5530850"/>
            <a:ext cx="530225" cy="514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2"/>
          <p:cNvSpPr/>
          <p:nvPr/>
        </p:nvSpPr>
        <p:spPr>
          <a:xfrm>
            <a:off x="1435735" y="5295900"/>
            <a:ext cx="162560" cy="8318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 b="1">
              <a:solidFill>
                <a:schemeClr val="tx1"/>
              </a:solidFill>
            </a:endParaRPr>
          </a:p>
        </p:txBody>
      </p:sp>
      <p:sp>
        <p:nvSpPr>
          <p:cNvPr id="141" name="圆角矩形 140"/>
          <p:cNvSpPr/>
          <p:nvPr/>
        </p:nvSpPr>
        <p:spPr>
          <a:xfrm>
            <a:off x="2407285" y="4501515"/>
            <a:ext cx="1566545" cy="521335"/>
          </a:xfrm>
          <a:prstGeom prst="roundRect">
            <a:avLst/>
          </a:prstGeom>
          <a:solidFill>
            <a:srgbClr val="92D05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sz="12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G-R-7E</a:t>
            </a:r>
            <a:endParaRPr lang="en-US" sz="1200" b="1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indent="0" algn="ctr">
              <a:buNone/>
            </a:pPr>
            <a:r>
              <a:rPr lang="en-US" altLang="zh-CN" sz="1200" b="1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60m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2</a:t>
            </a:r>
            <a:endParaRPr lang="en-US" altLang="zh-CN" sz="1200" b="1" baseline="30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cxnSp>
        <p:nvCxnSpPr>
          <p:cNvPr id="12" name="直接连接符 11"/>
          <p:cNvCxnSpPr>
            <a:stCxn id="141" idx="1"/>
            <a:endCxn id="103" idx="3"/>
          </p:cNvCxnSpPr>
          <p:nvPr/>
        </p:nvCxnSpPr>
        <p:spPr>
          <a:xfrm flipH="1">
            <a:off x="1598295" y="4762500"/>
            <a:ext cx="808990" cy="575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2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演示</Application>
  <PresentationFormat>宽屏</PresentationFormat>
  <Paragraphs>39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微软雅黑 Light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VVictor</cp:lastModifiedBy>
  <cp:revision>19</cp:revision>
  <dcterms:created xsi:type="dcterms:W3CDTF">2019-09-19T02:01:00Z</dcterms:created>
  <dcterms:modified xsi:type="dcterms:W3CDTF">2025-07-09T02:12:48Z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