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257" r:id="rId3"/>
    <p:sldId id="268" r:id="rId4"/>
    <p:sldId id="263" r:id="rId6"/>
    <p:sldId id="269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9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718310"/>
            <a:ext cx="10934065" cy="25603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17500" y="182880"/>
            <a:ext cx="3442335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国内到达大厅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-25400" y="39952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4" name="表格 63"/>
          <p:cNvGraphicFramePr/>
          <p:nvPr/>
        </p:nvGraphicFramePr>
        <p:xfrm>
          <a:off x="8191500" y="764540"/>
          <a:ext cx="1300480" cy="42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80"/>
              </a:tblGrid>
              <a:tr h="42545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ARR1-F-3E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47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m</a:t>
                      </a:r>
                      <a:r>
                        <a:rPr lang="en-US" altLang="en-US" sz="1200" baseline="30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2 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endParaRPr lang="en-US" altLang="en-US" sz="12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D8D"/>
                    </a:solidFill>
                  </a:tcPr>
                </a:tc>
              </a:tr>
            </a:tbl>
          </a:graphicData>
        </a:graphic>
      </p:graphicFrame>
      <p:cxnSp>
        <p:nvCxnSpPr>
          <p:cNvPr id="65" name="直接连接符 64"/>
          <p:cNvCxnSpPr>
            <a:stCxn id="82" idx="0"/>
          </p:cNvCxnSpPr>
          <p:nvPr/>
        </p:nvCxnSpPr>
        <p:spPr>
          <a:xfrm flipV="1">
            <a:off x="7972425" y="1187450"/>
            <a:ext cx="768350" cy="757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591375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343015" y="1945005"/>
            <a:ext cx="126000" cy="23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7833995" y="1945005"/>
            <a:ext cx="276860" cy="396000"/>
          </a:xfrm>
          <a:prstGeom prst="roundRect">
            <a:avLst/>
          </a:prstGeom>
          <a:solidFill>
            <a:srgbClr val="FAA4A4">
              <a:alpha val="80000"/>
            </a:srgbClr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6742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2109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9685" y="2238375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69940" y="2207895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1</a:t>
            </a:r>
            <a:endParaRPr lang="en-US" altLang="zh-CN" sz="700"/>
          </a:p>
        </p:txBody>
      </p:sp>
      <p:sp>
        <p:nvSpPr>
          <p:cNvPr id="16" name="文本框 15"/>
          <p:cNvSpPr txBox="1"/>
          <p:nvPr/>
        </p:nvSpPr>
        <p:spPr>
          <a:xfrm>
            <a:off x="6023610" y="2211705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2</a:t>
            </a:r>
            <a:endParaRPr lang="en-US" altLang="zh-CN" sz="700"/>
          </a:p>
        </p:txBody>
      </p:sp>
      <p:sp>
        <p:nvSpPr>
          <p:cNvPr id="19" name="文本框 18"/>
          <p:cNvSpPr txBox="1"/>
          <p:nvPr/>
        </p:nvSpPr>
        <p:spPr>
          <a:xfrm>
            <a:off x="6173470" y="221361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3</a:t>
            </a:r>
            <a:endParaRPr lang="en-US" altLang="zh-CN" sz="700"/>
          </a:p>
        </p:txBody>
      </p:sp>
      <p:sp>
        <p:nvSpPr>
          <p:cNvPr id="20" name="文本框 19"/>
          <p:cNvSpPr txBox="1"/>
          <p:nvPr/>
        </p:nvSpPr>
        <p:spPr>
          <a:xfrm>
            <a:off x="6325870" y="221361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4</a:t>
            </a:r>
            <a:endParaRPr lang="en-US" altLang="zh-CN" sz="700"/>
          </a:p>
        </p:txBody>
      </p:sp>
      <p:sp>
        <p:nvSpPr>
          <p:cNvPr id="22" name="矩形 21"/>
          <p:cNvSpPr/>
          <p:nvPr/>
        </p:nvSpPr>
        <p:spPr>
          <a:xfrm>
            <a:off x="6520815" y="2236470"/>
            <a:ext cx="144780" cy="137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72555" y="2217420"/>
            <a:ext cx="232410" cy="198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00"/>
              <a:t>5</a:t>
            </a:r>
            <a:endParaRPr lang="en-US" altLang="zh-CN"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1" t="7446" r="2158" b="11688"/>
          <a:stretch>
            <a:fillRect/>
          </a:stretch>
        </p:blipFill>
        <p:spPr>
          <a:xfrm>
            <a:off x="383540" y="112395"/>
            <a:ext cx="11424920" cy="6144260"/>
          </a:xfrm>
          <a:prstGeom prst="rect">
            <a:avLst/>
          </a:prstGeom>
        </p:spPr>
      </p:pic>
      <p:sp>
        <p:nvSpPr>
          <p:cNvPr id="261" name="Rectangle 396"/>
          <p:cNvSpPr/>
          <p:nvPr/>
        </p:nvSpPr>
        <p:spPr>
          <a:xfrm>
            <a:off x="9852025" y="262255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出发（隔离区内）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圆角矩形 18"/>
          <p:cNvSpPr/>
          <p:nvPr/>
        </p:nvSpPr>
        <p:spPr>
          <a:xfrm>
            <a:off x="10677525" y="3091815"/>
            <a:ext cx="175260" cy="76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>
            <a:stCxn id="6" idx="0"/>
          </p:cNvCxnSpPr>
          <p:nvPr/>
        </p:nvCxnSpPr>
        <p:spPr>
          <a:xfrm flipH="1" flipV="1">
            <a:off x="10709275" y="3154680"/>
            <a:ext cx="86995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10031730" y="4113530"/>
            <a:ext cx="1529080" cy="4641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D-R-20E</a:t>
            </a:r>
            <a:endParaRPr lang="en-US" sz="12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57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altLang="zh-CN" sz="12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2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5155" y="1111885"/>
            <a:ext cx="10793095" cy="5507990"/>
            <a:chOff x="682" y="1047"/>
            <a:chExt cx="17836" cy="9698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2" y="1047"/>
              <a:ext cx="17836" cy="9698"/>
            </a:xfrm>
            <a:prstGeom prst="rect">
              <a:avLst/>
            </a:prstGeom>
          </p:spPr>
        </p:pic>
        <p:sp>
          <p:nvSpPr>
            <p:cNvPr id="117" name="圆角矩形 116"/>
            <p:cNvSpPr/>
            <p:nvPr/>
          </p:nvSpPr>
          <p:spPr>
            <a:xfrm>
              <a:off x="7223" y="5395"/>
              <a:ext cx="986" cy="65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AutoShape 154"/>
            <p:cNvSpPr/>
            <p:nvPr/>
          </p:nvSpPr>
          <p:spPr>
            <a:xfrm>
              <a:off x="5469" y="6950"/>
              <a:ext cx="2740" cy="1052"/>
            </a:xfrm>
            <a:prstGeom prst="roundRect">
              <a:avLst/>
            </a:prstGeom>
            <a:solidFill>
              <a:srgbClr val="FF5555">
                <a:alpha val="70000"/>
              </a:srgb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Overflow="overflow" horzOverflow="overflow" vert="horz" wrap="square" lIns="128001" tIns="64001" rIns="128001" bIns="64001" numCol="1" spcCol="0" rtlCol="0" fromWordArt="0" anchor="t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UM-F-1</a:t>
              </a:r>
              <a:r>
                <a:rPr lang="en-US" altLang="zh-CN" sz="1200" b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F</a:t>
              </a:r>
              <a:r>
                <a:rPr lang="zh-CN" altLang="en-US" sz="1200" b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  157㎡</a:t>
              </a:r>
              <a:endParaRPr lang="zh-CN" altLang="en-US" sz="12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endParaRPr>
            </a:p>
          </p:txBody>
        </p:sp>
      </p:grpSp>
      <p:cxnSp>
        <p:nvCxnSpPr>
          <p:cNvPr id="125" name="直接箭头连接符 124"/>
          <p:cNvCxnSpPr>
            <a:stCxn id="120" idx="0"/>
            <a:endCxn id="117" idx="2"/>
          </p:cNvCxnSpPr>
          <p:nvPr/>
        </p:nvCxnSpPr>
        <p:spPr>
          <a:xfrm flipV="1">
            <a:off x="4331335" y="3950970"/>
            <a:ext cx="530225" cy="513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出发上夹层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（隔离区外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6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演示</Application>
  <PresentationFormat>宽屏</PresentationFormat>
  <Paragraphs>41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仿宋</vt:lpstr>
      <vt:lpstr>Office 主题​​</vt:lpstr>
      <vt:lpstr>附件2：招商点位图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VVictor</cp:lastModifiedBy>
  <cp:revision>26</cp:revision>
  <dcterms:created xsi:type="dcterms:W3CDTF">2019-09-19T02:01:00Z</dcterms:created>
  <dcterms:modified xsi:type="dcterms:W3CDTF">2025-08-18T08:43:00Z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