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0"/>
  </p:handoutMasterIdLst>
  <p:sldIdLst>
    <p:sldId id="257" r:id="rId3"/>
    <p:sldId id="268" r:id="rId4"/>
    <p:sldId id="263" r:id="rId6"/>
    <p:sldId id="273" r:id="rId7"/>
    <p:sldId id="274" r:id="rId8"/>
    <p:sldId id="276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  <p:cmAuthor id="2" name="岳凤玲" initials="岳凤玲" lastIdx="3" clrIdx="1"/>
  <p:cmAuthor id="3" name="研 张" initials="研张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098"/>
        <p:guide pos="386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附件</a:t>
            </a:r>
            <a:r>
              <a:rPr lang="en-US" altLang="zh-CN"/>
              <a:t>2</a:t>
            </a:r>
            <a:r>
              <a:rPr lang="zh-CN" altLang="en-US"/>
              <a:t>：招商点位图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180" y="1718310"/>
            <a:ext cx="10934065" cy="256032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17500" y="182880"/>
            <a:ext cx="3442335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T1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国内到达大厅</a:t>
            </a:r>
            <a:endParaRPr lang="zh-CN" altLang="en-US" sz="1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直角三角形 7"/>
          <p:cNvSpPr/>
          <p:nvPr>
            <p:custDataLst>
              <p:tags r:id="rId3"/>
            </p:custDataLst>
          </p:nvPr>
        </p:nvSpPr>
        <p:spPr>
          <a:xfrm>
            <a:off x="-25400" y="3995235"/>
            <a:ext cx="3211859" cy="2888166"/>
          </a:xfrm>
          <a:prstGeom prst="rtTriangle">
            <a:avLst/>
          </a:prstGeom>
          <a:solidFill>
            <a:srgbClr val="5A9197">
              <a:alpha val="20000"/>
            </a:srgbClr>
          </a:solidFill>
          <a:ln>
            <a:noFill/>
          </a:ln>
        </p:spPr>
        <p:style>
          <a:lnRef idx="2">
            <a:srgbClr val="5A9197">
              <a:shade val="50000"/>
            </a:srgbClr>
          </a:lnRef>
          <a:fillRef idx="1">
            <a:srgbClr val="5A9197"/>
          </a:fillRef>
          <a:effectRef idx="0">
            <a:srgbClr val="5A9197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Right Triangle 13"/>
          <p:cNvSpPr/>
          <p:nvPr>
            <p:custDataLst>
              <p:tags r:id="rId4"/>
            </p:custDataLst>
          </p:nvPr>
        </p:nvSpPr>
        <p:spPr>
          <a:xfrm>
            <a:off x="8989668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rgbClr val="5A9197">
              <a:alpha val="20000"/>
            </a:srgbClr>
          </a:solidFill>
          <a:ln>
            <a:noFill/>
          </a:ln>
        </p:spPr>
        <p:style>
          <a:lnRef idx="2">
            <a:srgbClr val="5A9197">
              <a:shade val="50000"/>
            </a:srgbClr>
          </a:lnRef>
          <a:fillRef idx="1">
            <a:srgbClr val="5A9197"/>
          </a:fillRef>
          <a:effectRef idx="0">
            <a:srgbClr val="5A9197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aphicFrame>
        <p:nvGraphicFramePr>
          <p:cNvPr id="64" name="表格 63"/>
          <p:cNvGraphicFramePr/>
          <p:nvPr/>
        </p:nvGraphicFramePr>
        <p:xfrm>
          <a:off x="8191500" y="764540"/>
          <a:ext cx="2110740" cy="77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740"/>
              </a:tblGrid>
              <a:tr h="77089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ARR1-F-3E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 47</a:t>
                      </a:r>
                      <a:r>
                        <a:rPr lang="en-US" altLang="en-US" sz="12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m</a:t>
                      </a:r>
                      <a:r>
                        <a:rPr lang="en-US" altLang="en-US" sz="1200" baseline="300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2 </a:t>
                      </a:r>
                      <a:r>
                        <a:rPr lang="en-US" altLang="en-US" sz="12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 </a:t>
                      </a:r>
                      <a:endParaRPr lang="en-US" altLang="en-US" sz="1200" dirty="0">
                        <a:solidFill>
                          <a:srgbClr val="000000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（与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F-F-1E</a:t>
                      </a: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标段打包）</a:t>
                      </a:r>
                      <a:endParaRPr lang="zh-CN" altLang="en-US" sz="1200" dirty="0">
                        <a:solidFill>
                          <a:srgbClr val="000000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sym typeface="+mn-ea"/>
                      </a:endParaRPr>
                    </a:p>
                  </a:txBody>
                  <a:tcPr marL="12707" marR="12707" marT="12706" marB="45742" anchor="ctr">
                    <a:lnL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65" name="直接连接符 64"/>
          <p:cNvCxnSpPr>
            <a:stCxn id="82" idx="0"/>
            <a:endCxn id="64" idx="2"/>
          </p:cNvCxnSpPr>
          <p:nvPr/>
        </p:nvCxnSpPr>
        <p:spPr>
          <a:xfrm flipV="1">
            <a:off x="7972425" y="1535430"/>
            <a:ext cx="1274445" cy="409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5913755" y="2236470"/>
            <a:ext cx="144780" cy="137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343015" y="1945005"/>
            <a:ext cx="126000" cy="23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" name="圆角矩形 81"/>
          <p:cNvSpPr/>
          <p:nvPr/>
        </p:nvSpPr>
        <p:spPr>
          <a:xfrm>
            <a:off x="7833995" y="1945005"/>
            <a:ext cx="276860" cy="396000"/>
          </a:xfrm>
          <a:prstGeom prst="roundRect">
            <a:avLst/>
          </a:prstGeom>
          <a:solidFill>
            <a:srgbClr val="FF0000"/>
          </a:solidFill>
          <a:ln>
            <a:solidFill>
              <a:srgbClr val="FAA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67425" y="2236470"/>
            <a:ext cx="144780" cy="137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21095" y="2236470"/>
            <a:ext cx="144780" cy="137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69685" y="2238375"/>
            <a:ext cx="144780" cy="137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69940" y="2207895"/>
            <a:ext cx="232410" cy="198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00"/>
              <a:t>1</a:t>
            </a:r>
            <a:endParaRPr lang="en-US" altLang="zh-CN" sz="700"/>
          </a:p>
        </p:txBody>
      </p:sp>
      <p:sp>
        <p:nvSpPr>
          <p:cNvPr id="16" name="文本框 15"/>
          <p:cNvSpPr txBox="1"/>
          <p:nvPr/>
        </p:nvSpPr>
        <p:spPr>
          <a:xfrm>
            <a:off x="6023610" y="2211705"/>
            <a:ext cx="232410" cy="198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00"/>
              <a:t>2</a:t>
            </a:r>
            <a:endParaRPr lang="en-US" altLang="zh-CN" sz="700"/>
          </a:p>
        </p:txBody>
      </p:sp>
      <p:sp>
        <p:nvSpPr>
          <p:cNvPr id="19" name="文本框 18"/>
          <p:cNvSpPr txBox="1"/>
          <p:nvPr/>
        </p:nvSpPr>
        <p:spPr>
          <a:xfrm>
            <a:off x="6173470" y="2213610"/>
            <a:ext cx="232410" cy="198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00"/>
              <a:t>3</a:t>
            </a:r>
            <a:endParaRPr lang="en-US" altLang="zh-CN" sz="700"/>
          </a:p>
        </p:txBody>
      </p:sp>
      <p:sp>
        <p:nvSpPr>
          <p:cNvPr id="20" name="文本框 19"/>
          <p:cNvSpPr txBox="1"/>
          <p:nvPr/>
        </p:nvSpPr>
        <p:spPr>
          <a:xfrm>
            <a:off x="6325870" y="2213610"/>
            <a:ext cx="232410" cy="198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00"/>
              <a:t>4</a:t>
            </a:r>
            <a:endParaRPr lang="en-US" altLang="zh-CN" sz="700"/>
          </a:p>
        </p:txBody>
      </p:sp>
      <p:sp>
        <p:nvSpPr>
          <p:cNvPr id="22" name="矩形 21"/>
          <p:cNvSpPr/>
          <p:nvPr/>
        </p:nvSpPr>
        <p:spPr>
          <a:xfrm>
            <a:off x="6520815" y="2236470"/>
            <a:ext cx="144780" cy="137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72555" y="2217420"/>
            <a:ext cx="232410" cy="198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00"/>
              <a:t>5</a:t>
            </a:r>
            <a:endParaRPr lang="en-US" altLang="zh-CN"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1" t="7446" r="2158" b="11688"/>
          <a:stretch>
            <a:fillRect/>
          </a:stretch>
        </p:blipFill>
        <p:spPr>
          <a:xfrm>
            <a:off x="383540" y="112395"/>
            <a:ext cx="11424920" cy="6144260"/>
          </a:xfrm>
          <a:prstGeom prst="rect">
            <a:avLst/>
          </a:prstGeom>
        </p:spPr>
      </p:pic>
      <p:sp>
        <p:nvSpPr>
          <p:cNvPr id="261" name="Rectangle 396"/>
          <p:cNvSpPr/>
          <p:nvPr/>
        </p:nvSpPr>
        <p:spPr>
          <a:xfrm>
            <a:off x="9852025" y="262255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39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2" name="Rectangle 396"/>
          <p:cNvSpPr/>
          <p:nvPr/>
        </p:nvSpPr>
        <p:spPr>
          <a:xfrm>
            <a:off x="10731500" y="210566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38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3" name="Rectangle 396"/>
          <p:cNvSpPr/>
          <p:nvPr/>
        </p:nvSpPr>
        <p:spPr>
          <a:xfrm>
            <a:off x="10624185" y="120967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37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4" name="Rectangle 396"/>
          <p:cNvSpPr/>
          <p:nvPr/>
        </p:nvSpPr>
        <p:spPr>
          <a:xfrm>
            <a:off x="10685780" y="68961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35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5" name="Rectangle 396"/>
          <p:cNvSpPr/>
          <p:nvPr/>
        </p:nvSpPr>
        <p:spPr>
          <a:xfrm>
            <a:off x="11094085" y="68961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32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" name="Rectangle 396"/>
          <p:cNvSpPr/>
          <p:nvPr/>
        </p:nvSpPr>
        <p:spPr>
          <a:xfrm>
            <a:off x="11200130" y="112331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31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" name="Rectangle 396"/>
          <p:cNvSpPr/>
          <p:nvPr/>
        </p:nvSpPr>
        <p:spPr>
          <a:xfrm>
            <a:off x="11200130" y="147891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8" name="Rectangle 396"/>
          <p:cNvSpPr/>
          <p:nvPr/>
        </p:nvSpPr>
        <p:spPr>
          <a:xfrm>
            <a:off x="11199495" y="203708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29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32410" y="182880"/>
            <a:ext cx="520192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出发（隔离区内）</a:t>
            </a:r>
            <a:endParaRPr lang="zh-CN" altLang="en-US" sz="1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圆角矩形 18"/>
          <p:cNvSpPr/>
          <p:nvPr/>
        </p:nvSpPr>
        <p:spPr>
          <a:xfrm>
            <a:off x="1308735" y="1176020"/>
            <a:ext cx="107950" cy="1778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 b="1">
              <a:solidFill>
                <a:schemeClr val="tx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1427480" y="1259205"/>
            <a:ext cx="507365" cy="701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1934845" y="1785620"/>
            <a:ext cx="2052320" cy="112522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14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F-F-1E </a:t>
            </a:r>
            <a:r>
              <a:rPr lang="en-US" altLang="zh-CN" sz="14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88.7m</a:t>
            </a:r>
            <a:r>
              <a:rPr lang="en-US" altLang="zh-CN" sz="1400" b="1" baseline="30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endParaRPr lang="en-US" altLang="zh-CN" sz="1400" b="1" baseline="3000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endParaRPr lang="en-US" altLang="zh-CN" sz="1400" b="1" baseline="3000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b="1" baseline="30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（与</a:t>
            </a:r>
            <a:r>
              <a:rPr lang="en-US" altLang="zh-CN" b="1" baseline="30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ARR1-F-3E</a:t>
            </a:r>
            <a:r>
              <a:rPr lang="zh-CN" altLang="en-US" b="1" baseline="30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标段打包）</a:t>
            </a:r>
            <a:endParaRPr lang="en-US" altLang="zh-CN" sz="1400" b="1" baseline="3000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endParaRPr lang="zh-CN" altLang="en-US" sz="1600" b="1" baseline="3000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80" name="斜纹 79"/>
          <p:cNvSpPr/>
          <p:nvPr/>
        </p:nvSpPr>
        <p:spPr>
          <a:xfrm rot="16200000" flipV="1">
            <a:off x="10298531" y="2746501"/>
            <a:ext cx="452998" cy="423294"/>
          </a:xfrm>
          <a:prstGeom prst="diagStripe">
            <a:avLst>
              <a:gd name="adj" fmla="val 5944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>
            <a:stCxn id="8" idx="0"/>
            <a:endCxn id="80" idx="2"/>
          </p:cNvCxnSpPr>
          <p:nvPr/>
        </p:nvCxnSpPr>
        <p:spPr>
          <a:xfrm flipH="1" flipV="1">
            <a:off x="10610850" y="3049905"/>
            <a:ext cx="102870" cy="805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9949180" y="3855085"/>
            <a:ext cx="1529080" cy="46418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12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D-F-1E</a:t>
            </a:r>
            <a:endParaRPr lang="en-US" sz="12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2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469m</a:t>
            </a:r>
            <a:r>
              <a:rPr lang="en-US" altLang="zh-CN" sz="1200" b="1" baseline="30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endParaRPr lang="en-US" altLang="zh-CN" sz="1200" b="1" baseline="3000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/>
              <a:t>自助机</a:t>
            </a:r>
            <a:r>
              <a:rPr lang="zh-CN" altLang="en-US"/>
              <a:t>招商点位图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 b="10270"/>
          <a:stretch>
            <a:fillRect/>
          </a:stretch>
        </p:blipFill>
        <p:spPr>
          <a:xfrm>
            <a:off x="1043305" y="1204595"/>
            <a:ext cx="10105390" cy="5255895"/>
          </a:xfrm>
          <a:prstGeom prst="rect">
            <a:avLst/>
          </a:prstGeom>
          <a:solidFill>
            <a:srgbClr val="FFC000">
              <a:alpha val="70000"/>
            </a:srgbClr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</p:spPr>
      </p:pic>
      <p:sp>
        <p:nvSpPr>
          <p:cNvPr id="7170" name="Rectangle 3"/>
          <p:cNvSpPr txBox="1"/>
          <p:nvPr/>
        </p:nvSpPr>
        <p:spPr>
          <a:xfrm>
            <a:off x="3790315" y="523875"/>
            <a:ext cx="461137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28001" tIns="64001" rIns="128001" bIns="64001"/>
          <a:p>
            <a:pPr lvl="0" eaLnBrk="1" hangingPunct="1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T2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出发大厅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隔离区外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隔离区内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7685" y="4808855"/>
            <a:ext cx="45783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173</a:t>
            </a:r>
            <a:endParaRPr lang="en-US" altLang="zh-CN" sz="1000">
              <a:sym typeface="+mn-ea"/>
            </a:endParaRPr>
          </a:p>
        </p:txBody>
      </p:sp>
      <p:sp>
        <p:nvSpPr>
          <p:cNvPr id="111" name="对角圆角矩形 110"/>
          <p:cNvSpPr/>
          <p:nvPr/>
        </p:nvSpPr>
        <p:spPr>
          <a:xfrm>
            <a:off x="5142865" y="4570730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对角圆角矩形 5"/>
          <p:cNvSpPr/>
          <p:nvPr/>
        </p:nvSpPr>
        <p:spPr>
          <a:xfrm>
            <a:off x="6620510" y="4570730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对角圆角矩形 6"/>
          <p:cNvSpPr/>
          <p:nvPr/>
        </p:nvSpPr>
        <p:spPr>
          <a:xfrm>
            <a:off x="8458835" y="3796665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9109710" y="2433320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138</a:t>
            </a:r>
            <a:endParaRPr lang="en-US" altLang="zh-CN" sz="1000">
              <a:sym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241540" y="2942590"/>
            <a:ext cx="396000" cy="216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142</a:t>
            </a:r>
            <a:endParaRPr lang="en-US" altLang="zh-CN" sz="1000"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142865" y="4094480"/>
            <a:ext cx="1202055" cy="3371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 sz="1600" b="1"/>
              <a:t>DE</a:t>
            </a:r>
            <a:r>
              <a:rPr lang="zh-CN" altLang="en-US" sz="1600" b="1"/>
              <a:t>安检口</a:t>
            </a:r>
            <a:endParaRPr lang="zh-CN" altLang="en-US" sz="1600" b="1"/>
          </a:p>
        </p:txBody>
      </p:sp>
      <p:sp>
        <p:nvSpPr>
          <p:cNvPr id="10" name="文本框 9"/>
          <p:cNvSpPr txBox="1"/>
          <p:nvPr/>
        </p:nvSpPr>
        <p:spPr>
          <a:xfrm>
            <a:off x="1799590" y="3977640"/>
            <a:ext cx="1202055" cy="3371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 sz="1600" b="1"/>
              <a:t>FG</a:t>
            </a:r>
            <a:r>
              <a:rPr lang="zh-CN" altLang="en-US" sz="1600" b="1"/>
              <a:t>安检口</a:t>
            </a:r>
            <a:endParaRPr lang="zh-CN" altLang="en-US" sz="1600" b="1"/>
          </a:p>
        </p:txBody>
      </p:sp>
      <p:sp>
        <p:nvSpPr>
          <p:cNvPr id="68" name="文本框 67"/>
          <p:cNvSpPr txBox="1"/>
          <p:nvPr/>
        </p:nvSpPr>
        <p:spPr>
          <a:xfrm>
            <a:off x="5500370" y="4808855"/>
            <a:ext cx="731520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 b="1">
                <a:sym typeface="+mn-ea"/>
              </a:rPr>
              <a:t>11号门</a:t>
            </a:r>
            <a:endParaRPr lang="en-US" altLang="zh-CN" sz="1000" b="1">
              <a:sym typeface="+mn-ea"/>
            </a:endParaRPr>
          </a:p>
        </p:txBody>
      </p:sp>
      <p:sp>
        <p:nvSpPr>
          <p:cNvPr id="11" name="AutoShape 54"/>
          <p:cNvSpPr/>
          <p:nvPr/>
        </p:nvSpPr>
        <p:spPr>
          <a:xfrm>
            <a:off x="6878320" y="4810125"/>
            <a:ext cx="1380490" cy="342265"/>
          </a:xfrm>
          <a:prstGeom prst="borderCallout2">
            <a:avLst>
              <a:gd name="adj1" fmla="val 52582"/>
              <a:gd name="adj2" fmla="val 1193"/>
              <a:gd name="adj3" fmla="val 48591"/>
              <a:gd name="adj4" fmla="val -10243"/>
              <a:gd name="adj5" fmla="val -58812"/>
              <a:gd name="adj6" fmla="val -1621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</a:pPr>
            <a:r>
              <a:rPr lang="zh-CN" altLang="en-US" sz="1000" b="1">
                <a:solidFill>
                  <a:schemeClr val="tx1"/>
                </a:solidFill>
                <a:sym typeface="+mn-ea"/>
              </a:rPr>
              <a:t>自助酸奶机</a:t>
            </a:r>
            <a:endParaRPr lang="zh-CN" altLang="en-US" sz="1000" b="1">
              <a:solidFill>
                <a:schemeClr val="tx1"/>
              </a:solidFill>
              <a:sym typeface="+mn-ea"/>
            </a:endParaRPr>
          </a:p>
          <a:p>
            <a:pPr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1000" b="1">
                <a:sym typeface="+mn-ea"/>
              </a:rPr>
              <a:t> VEM-S-1E</a:t>
            </a:r>
            <a:r>
              <a:rPr lang="zh-CN" altLang="zh-CN" sz="1000" b="1">
                <a:sym typeface="+mn-ea"/>
              </a:rPr>
              <a:t>（1台） </a:t>
            </a:r>
            <a:r>
              <a:rPr lang="zh-CN" altLang="zh-CN" sz="800" b="1">
                <a:sym typeface="+mn-ea"/>
              </a:rPr>
              <a:t>              </a:t>
            </a:r>
            <a:endParaRPr lang="zh-CN" altLang="en-US" sz="800" b="1">
              <a:solidFill>
                <a:srgbClr val="FF0000"/>
              </a:solidFill>
              <a:sym typeface="+mn-ea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endParaRPr lang="zh-CN" altLang="zh-CN" sz="800" b="1">
              <a:sym typeface="+mn-ea"/>
            </a:endParaRPr>
          </a:p>
          <a:p>
            <a:pPr algn="l" eaLnBrk="0" hangingPunct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</a:pPr>
            <a:endParaRPr lang="zh-CN" altLang="en-US" sz="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AutoShape 54"/>
          <p:cNvSpPr/>
          <p:nvPr/>
        </p:nvSpPr>
        <p:spPr>
          <a:xfrm>
            <a:off x="8689340" y="4089400"/>
            <a:ext cx="1380490" cy="342265"/>
          </a:xfrm>
          <a:prstGeom prst="borderCallout2">
            <a:avLst>
              <a:gd name="adj1" fmla="val 52582"/>
              <a:gd name="adj2" fmla="val 1193"/>
              <a:gd name="adj3" fmla="val 48591"/>
              <a:gd name="adj4" fmla="val -10243"/>
              <a:gd name="adj5" fmla="val -61595"/>
              <a:gd name="adj6" fmla="val -1485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</a:pPr>
            <a:r>
              <a:rPr lang="zh-CN" altLang="en-US" sz="1000" b="1">
                <a:solidFill>
                  <a:schemeClr val="tx1"/>
                </a:solidFill>
                <a:sym typeface="+mn-ea"/>
              </a:rPr>
              <a:t>自助酸奶机</a:t>
            </a:r>
            <a:endParaRPr lang="zh-CN" altLang="en-US" sz="1000" b="1">
              <a:solidFill>
                <a:schemeClr val="tx1"/>
              </a:solidFill>
              <a:sym typeface="+mn-ea"/>
            </a:endParaRPr>
          </a:p>
          <a:p>
            <a:pPr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1000" b="1">
                <a:sym typeface="+mn-ea"/>
              </a:rPr>
              <a:t> VEM-S-1E</a:t>
            </a:r>
            <a:r>
              <a:rPr lang="zh-CN" altLang="zh-CN" sz="1000" b="1">
                <a:sym typeface="+mn-ea"/>
              </a:rPr>
              <a:t>（1台） </a:t>
            </a:r>
            <a:r>
              <a:rPr lang="zh-CN" altLang="zh-CN" sz="800" b="1">
                <a:sym typeface="+mn-ea"/>
              </a:rPr>
              <a:t>              </a:t>
            </a:r>
            <a:endParaRPr lang="zh-CN" altLang="en-US" sz="800" b="1">
              <a:solidFill>
                <a:srgbClr val="FF0000"/>
              </a:solidFill>
              <a:sym typeface="+mn-ea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endParaRPr lang="zh-CN" altLang="zh-CN" sz="800" b="1">
              <a:sym typeface="+mn-ea"/>
            </a:endParaRPr>
          </a:p>
          <a:p>
            <a:pPr algn="l" eaLnBrk="0" hangingPunct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</a:pPr>
            <a:endParaRPr lang="zh-CN" altLang="en-US" sz="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4" name="AutoShape 54"/>
          <p:cNvSpPr/>
          <p:nvPr/>
        </p:nvSpPr>
        <p:spPr>
          <a:xfrm>
            <a:off x="3304540" y="4874895"/>
            <a:ext cx="1454785" cy="382905"/>
          </a:xfrm>
          <a:prstGeom prst="borderCallout2">
            <a:avLst>
              <a:gd name="adj1" fmla="val 52582"/>
              <a:gd name="adj2" fmla="val 99602"/>
              <a:gd name="adj3" fmla="val 52582"/>
              <a:gd name="adj4" fmla="val 108105"/>
              <a:gd name="adj5" fmla="val -64013"/>
              <a:gd name="adj6" fmla="val 12963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noAutofit/>
          </a:bodyPr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000" b="1">
                <a:sym typeface="+mn-ea"/>
              </a:rPr>
              <a:t>自助酸奶机</a:t>
            </a:r>
            <a:endParaRPr lang="zh-CN" altLang="en-US" sz="1000" b="1"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000" b="1">
                <a:sym typeface="+mn-ea"/>
              </a:rPr>
              <a:t> VEM-S-1E（1台）</a:t>
            </a:r>
            <a:endParaRPr lang="zh-CN" altLang="en-US" sz="1000" b="1"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3" name="Picture 4"/>
          <p:cNvPicPr>
            <a:picLocks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 rot="16200000">
            <a:off x="3743325" y="-1649095"/>
            <a:ext cx="4838700" cy="1079436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62" name="Rectangle 3"/>
          <p:cNvSpPr txBox="1"/>
          <p:nvPr/>
        </p:nvSpPr>
        <p:spPr>
          <a:xfrm>
            <a:off x="4748213" y="549275"/>
            <a:ext cx="3116262" cy="34607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lIns="128001" tIns="64001" rIns="128001" bIns="64001" rtlCol="0" anchor="ctr" anchorCtr="0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T2到达厅/ 远机位  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0" name="对角圆角矩形 29"/>
          <p:cNvSpPr/>
          <p:nvPr/>
        </p:nvSpPr>
        <p:spPr>
          <a:xfrm>
            <a:off x="7012940" y="4410710"/>
            <a:ext cx="72000" cy="72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AutoShape 54"/>
          <p:cNvSpPr/>
          <p:nvPr/>
        </p:nvSpPr>
        <p:spPr>
          <a:xfrm>
            <a:off x="7281545" y="4707255"/>
            <a:ext cx="1380490" cy="342265"/>
          </a:xfrm>
          <a:prstGeom prst="borderCallout2">
            <a:avLst>
              <a:gd name="adj1" fmla="val 52582"/>
              <a:gd name="adj2" fmla="val 1193"/>
              <a:gd name="adj3" fmla="val 48591"/>
              <a:gd name="adj4" fmla="val -10243"/>
              <a:gd name="adj5" fmla="val -58812"/>
              <a:gd name="adj6" fmla="val -1621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</a:pPr>
            <a:r>
              <a:rPr lang="zh-CN" altLang="en-US" sz="1000" b="1">
                <a:solidFill>
                  <a:schemeClr val="tx1"/>
                </a:solidFill>
                <a:sym typeface="+mn-ea"/>
              </a:rPr>
              <a:t>自助酸奶机</a:t>
            </a:r>
            <a:endParaRPr lang="zh-CN" altLang="en-US" sz="1000" b="1">
              <a:solidFill>
                <a:schemeClr val="tx1"/>
              </a:solidFill>
              <a:sym typeface="+mn-ea"/>
            </a:endParaRPr>
          </a:p>
          <a:p>
            <a:pPr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1000" b="1">
                <a:sym typeface="+mn-ea"/>
              </a:rPr>
              <a:t> VEM-S-1E</a:t>
            </a:r>
            <a:r>
              <a:rPr lang="zh-CN" altLang="zh-CN" sz="1000" b="1">
                <a:sym typeface="+mn-ea"/>
              </a:rPr>
              <a:t>（1台） </a:t>
            </a:r>
            <a:r>
              <a:rPr lang="zh-CN" altLang="zh-CN" sz="800" b="1">
                <a:sym typeface="+mn-ea"/>
              </a:rPr>
              <a:t>              </a:t>
            </a:r>
            <a:endParaRPr lang="zh-CN" altLang="en-US" sz="800" b="1">
              <a:solidFill>
                <a:srgbClr val="FF0000"/>
              </a:solidFill>
              <a:sym typeface="+mn-ea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endParaRPr lang="zh-CN" altLang="zh-CN" sz="800" b="1">
              <a:sym typeface="+mn-ea"/>
            </a:endParaRPr>
          </a:p>
          <a:p>
            <a:pPr algn="l" eaLnBrk="0" hangingPunct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</a:pPr>
            <a:endParaRPr lang="zh-CN" altLang="en-US" sz="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2.xml><?xml version="1.0" encoding="utf-8"?>
<p:tagLst xmlns:p="http://schemas.openxmlformats.org/presentationml/2006/main"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18284_20*i*8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18284_20*i*7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WPS 演示</Application>
  <PresentationFormat>宽屏</PresentationFormat>
  <Paragraphs>79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微软雅黑 Light</vt:lpstr>
      <vt:lpstr>Arial Black</vt:lpstr>
      <vt:lpstr>Arial Unicode MS</vt:lpstr>
      <vt:lpstr>黑体</vt:lpstr>
      <vt:lpstr>Office 主题​​</vt:lpstr>
      <vt:lpstr>附件2：招商点位图</vt:lpstr>
      <vt:lpstr>PowerPoint 演示文稿</vt:lpstr>
      <vt:lpstr>PowerPoint 演示文稿</vt:lpstr>
      <vt:lpstr>自助机招商点位图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李星泽</dc:creator>
  <cp:lastModifiedBy>郭凌</cp:lastModifiedBy>
  <cp:revision>31</cp:revision>
  <dcterms:created xsi:type="dcterms:W3CDTF">2019-09-19T02:01:00Z</dcterms:created>
  <dcterms:modified xsi:type="dcterms:W3CDTF">2025-09-19T06:25:09Z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