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2" Type="http://schemas.openxmlformats.org/officeDocument/2006/relationships/image" Target="../media/image1.pn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405255" y="100330"/>
            <a:ext cx="9144000" cy="78676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zh-CN" altLang="en-US" sz="4000" dirty="0">
                <a:effectLst/>
                <a:latin typeface="仿宋_GB2312" panose="02010609030101010101" charset="-122"/>
                <a:ea typeface="仿宋_GB2312" panose="02010609030101010101" charset="-122"/>
              </a:rPr>
              <a:t>招租点位图</a:t>
            </a:r>
            <a:endParaRPr lang="zh-CN" altLang="en-US" sz="4000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415" y="252730"/>
            <a:ext cx="8305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附件</a:t>
            </a:r>
            <a:r>
              <a:rPr lang="en-US" altLang="zh-CN"/>
              <a:t>4:</a:t>
            </a:r>
            <a:endParaRPr lang="zh-CN" altLang="en-US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  <a:p>
            <a:endParaRPr lang="zh-CN" altLang="en-US"/>
          </a:p>
        </p:txBody>
      </p:sp>
      <p:pic>
        <p:nvPicPr>
          <p:cNvPr id="8" name="图片 7" descr="fe2a3baf05a00538d154ac6367dfda7e"/>
          <p:cNvPicPr>
            <a:picLocks noChangeAspect="1"/>
          </p:cNvPicPr>
          <p:nvPr/>
        </p:nvPicPr>
        <p:blipFill>
          <a:blip r:embed="rId2"/>
          <a:srcRect l="4593" r="7007"/>
          <a:stretch>
            <a:fillRect/>
          </a:stretch>
        </p:blipFill>
        <p:spPr>
          <a:xfrm>
            <a:off x="4290695" y="897890"/>
            <a:ext cx="3789045" cy="578612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5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5</Paragraphs>
  <Slides>1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仿宋_GB2312</vt:lpstr>
      <vt:lpstr>微软雅黑</vt:lpstr>
      <vt:lpstr>Arial Unicode MS</vt:lpstr>
      <vt:lpstr>等线</vt:lpstr>
      <vt:lpstr>Office 主题​​</vt:lpstr>
      <vt:lpstr>招租点位图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魏琦</cp:lastModifiedBy>
  <cp:revision>402</cp:revision>
  <dcterms:created xsi:type="dcterms:W3CDTF">2017-08-03T09:01:00Z</dcterms:created>
  <dcterms:modified xsi:type="dcterms:W3CDTF">2026-01-14T02:55:09Z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7E4DEE2337B145EDB8A2316A9119C445_12</vt:lpwstr>
  </property>
</Properties>
</file>