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57" r:id="rId3"/>
    <p:sldId id="272" r:id="rId4"/>
    <p:sldId id="301" r:id="rId6"/>
    <p:sldId id="302" r:id="rId7"/>
    <p:sldId id="303" r:id="rId8"/>
    <p:sldId id="292" r:id="rId9"/>
    <p:sldId id="295" r:id="rId10"/>
    <p:sldId id="298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5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2410" y="182880"/>
            <a:ext cx="334518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航站楼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指廊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45" y="213995"/>
            <a:ext cx="2352675" cy="6429375"/>
          </a:xfrm>
          <a:prstGeom prst="rect">
            <a:avLst/>
          </a:prstGeom>
        </p:spPr>
      </p:pic>
      <p:sp>
        <p:nvSpPr>
          <p:cNvPr id="34" name="AutoShape 154"/>
          <p:cNvSpPr/>
          <p:nvPr/>
        </p:nvSpPr>
        <p:spPr>
          <a:xfrm>
            <a:off x="1918970" y="1653540"/>
            <a:ext cx="2209800" cy="86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A-F-2D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90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与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A-R-7D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标段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打包经营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35" name="直接连接符 34"/>
          <p:cNvCxnSpPr>
            <a:stCxn id="34" idx="3"/>
          </p:cNvCxnSpPr>
          <p:nvPr/>
        </p:nvCxnSpPr>
        <p:spPr>
          <a:xfrm>
            <a:off x="4128770" y="2085340"/>
            <a:ext cx="1628775" cy="1233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154"/>
          <p:cNvSpPr/>
          <p:nvPr/>
        </p:nvSpPr>
        <p:spPr>
          <a:xfrm>
            <a:off x="1918970" y="2924175"/>
            <a:ext cx="2209800" cy="843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A-R-7D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70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与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A-F-2D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标段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打包经营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38" name="AutoShape 154"/>
          <p:cNvSpPr/>
          <p:nvPr/>
        </p:nvSpPr>
        <p:spPr>
          <a:xfrm>
            <a:off x="1919605" y="4248785"/>
            <a:ext cx="2209165" cy="695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A-F-1D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80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40" name="AutoShape 154"/>
          <p:cNvSpPr/>
          <p:nvPr/>
        </p:nvSpPr>
        <p:spPr>
          <a:xfrm>
            <a:off x="1920240" y="5212715"/>
            <a:ext cx="2208530" cy="695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A-R-6D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75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42" name="AutoShape 154"/>
          <p:cNvSpPr/>
          <p:nvPr/>
        </p:nvSpPr>
        <p:spPr>
          <a:xfrm>
            <a:off x="7809865" y="2733675"/>
            <a:ext cx="2151380" cy="695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A-R-3D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88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43" name="AutoShape 154"/>
          <p:cNvSpPr/>
          <p:nvPr/>
        </p:nvSpPr>
        <p:spPr>
          <a:xfrm>
            <a:off x="7809865" y="3752215"/>
            <a:ext cx="2151380" cy="695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A-R-2D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104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45" name="直接连接符 44"/>
          <p:cNvCxnSpPr>
            <a:stCxn id="37" idx="3"/>
          </p:cNvCxnSpPr>
          <p:nvPr/>
        </p:nvCxnSpPr>
        <p:spPr>
          <a:xfrm>
            <a:off x="4128770" y="3346450"/>
            <a:ext cx="1628775" cy="158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38" idx="3"/>
          </p:cNvCxnSpPr>
          <p:nvPr/>
        </p:nvCxnSpPr>
        <p:spPr>
          <a:xfrm>
            <a:off x="4128770" y="4596765"/>
            <a:ext cx="1609725" cy="646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0" idx="3"/>
          </p:cNvCxnSpPr>
          <p:nvPr/>
        </p:nvCxnSpPr>
        <p:spPr>
          <a:xfrm flipV="1">
            <a:off x="4128770" y="5452745"/>
            <a:ext cx="1619250" cy="107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endCxn id="42" idx="1"/>
          </p:cNvCxnSpPr>
          <p:nvPr/>
        </p:nvCxnSpPr>
        <p:spPr>
          <a:xfrm flipV="1">
            <a:off x="6529070" y="3081655"/>
            <a:ext cx="1280795" cy="656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endCxn id="43" idx="1"/>
          </p:cNvCxnSpPr>
          <p:nvPr/>
        </p:nvCxnSpPr>
        <p:spPr>
          <a:xfrm>
            <a:off x="6595745" y="3957320"/>
            <a:ext cx="121412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货币兑换点位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2410" y="182880"/>
            <a:ext cx="370713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914765" y="1163320"/>
            <a:ext cx="2427605" cy="873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DEP1-S-2D</a:t>
            </a:r>
            <a:r>
              <a:rPr 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16 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)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与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DEP-R-38A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标段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打包经营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t="32082" b="29987"/>
          <a:stretch>
            <a:fillRect/>
          </a:stretch>
        </p:blipFill>
        <p:spPr>
          <a:xfrm>
            <a:off x="599440" y="2486025"/>
            <a:ext cx="10993120" cy="190436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57820" y="3048635"/>
            <a:ext cx="76200" cy="179070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4" idx="1"/>
            <a:endCxn id="18" idx="3"/>
          </p:cNvCxnSpPr>
          <p:nvPr/>
        </p:nvCxnSpPr>
        <p:spPr>
          <a:xfrm flipH="1">
            <a:off x="8034020" y="1600200"/>
            <a:ext cx="880745" cy="1537970"/>
          </a:xfrm>
          <a:prstGeom prst="straightConnector1">
            <a:avLst/>
          </a:prstGeom>
          <a:ln w="127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2410" y="182880"/>
            <a:ext cx="370713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51253" r="24120" b="33295"/>
          <a:stretch>
            <a:fillRect/>
          </a:stretch>
        </p:blipFill>
        <p:spPr>
          <a:xfrm>
            <a:off x="232410" y="2473960"/>
            <a:ext cx="11663680" cy="2170430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4" name="圆角矩形 3"/>
          <p:cNvSpPr/>
          <p:nvPr/>
        </p:nvSpPr>
        <p:spPr>
          <a:xfrm>
            <a:off x="8914765" y="1163320"/>
            <a:ext cx="2245995" cy="8832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DEP-R-38A</a:t>
            </a:r>
            <a:r>
              <a:rPr 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23 </a:t>
            </a:r>
            <a:r>
              <a:rPr lang="en-US" sz="16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sz="16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)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与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DEP1-S-2D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标段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打包经营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6" name="直接箭头连接符 5"/>
          <p:cNvCxnSpPr>
            <a:stCxn id="4" idx="1"/>
            <a:endCxn id="18" idx="0"/>
          </p:cNvCxnSpPr>
          <p:nvPr/>
        </p:nvCxnSpPr>
        <p:spPr>
          <a:xfrm flipH="1">
            <a:off x="7091045" y="1605280"/>
            <a:ext cx="1823720" cy="1214755"/>
          </a:xfrm>
          <a:prstGeom prst="straightConnector1">
            <a:avLst/>
          </a:prstGeom>
          <a:ln w="127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036435" y="2820035"/>
            <a:ext cx="109220" cy="174625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自助设备点位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5730240" y="3824605"/>
            <a:ext cx="287020" cy="341630"/>
            <a:chOff x="8839" y="5712"/>
            <a:chExt cx="452" cy="538"/>
          </a:xfrm>
          <a:solidFill>
            <a:srgbClr val="F98D8D"/>
          </a:solidFill>
        </p:grpSpPr>
        <p:sp>
          <p:nvSpPr>
            <p:cNvPr id="10" name="矩形 9"/>
            <p:cNvSpPr/>
            <p:nvPr/>
          </p:nvSpPr>
          <p:spPr>
            <a:xfrm>
              <a:off x="8839" y="5712"/>
              <a:ext cx="453" cy="5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>
                    <a:alpha val="76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121" y="6071"/>
              <a:ext cx="170" cy="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biLevel thresh="75000"/>
          </a:blip>
          <a:stretch>
            <a:fillRect/>
          </a:stretch>
        </p:blipFill>
        <p:spPr>
          <a:xfrm>
            <a:off x="5022215" y="369570"/>
            <a:ext cx="2350770" cy="6429375"/>
          </a:xfrm>
          <a:prstGeom prst="rect">
            <a:avLst/>
          </a:prstGeom>
        </p:spPr>
      </p:pic>
      <p:sp>
        <p:nvSpPr>
          <p:cNvPr id="8" name="Rectangle 148"/>
          <p:cNvSpPr/>
          <p:nvPr>
            <p:custDataLst>
              <p:tags r:id="rId2"/>
            </p:custDataLst>
          </p:nvPr>
        </p:nvSpPr>
        <p:spPr>
          <a:xfrm>
            <a:off x="5852160" y="2427605"/>
            <a:ext cx="280670" cy="2476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148"/>
          <p:cNvSpPr/>
          <p:nvPr>
            <p:custDataLst>
              <p:tags r:id="rId3"/>
            </p:custDataLst>
          </p:nvPr>
        </p:nvSpPr>
        <p:spPr>
          <a:xfrm>
            <a:off x="6390640" y="2427605"/>
            <a:ext cx="280670" cy="2476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ectangle 148"/>
          <p:cNvSpPr/>
          <p:nvPr>
            <p:custDataLst>
              <p:tags r:id="rId4"/>
            </p:custDataLst>
          </p:nvPr>
        </p:nvSpPr>
        <p:spPr>
          <a:xfrm>
            <a:off x="6390640" y="2674620"/>
            <a:ext cx="280670" cy="324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148"/>
          <p:cNvSpPr/>
          <p:nvPr>
            <p:custDataLst>
              <p:tags r:id="rId5"/>
            </p:custDataLst>
          </p:nvPr>
        </p:nvSpPr>
        <p:spPr>
          <a:xfrm>
            <a:off x="6390640" y="3754755"/>
            <a:ext cx="280670" cy="2184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48"/>
          <p:cNvSpPr/>
          <p:nvPr>
            <p:custDataLst>
              <p:tags r:id="rId6"/>
            </p:custDataLst>
          </p:nvPr>
        </p:nvSpPr>
        <p:spPr>
          <a:xfrm>
            <a:off x="6390640" y="3973195"/>
            <a:ext cx="280670" cy="2476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Rectangle 148"/>
          <p:cNvSpPr/>
          <p:nvPr>
            <p:custDataLst>
              <p:tags r:id="rId7"/>
            </p:custDataLst>
          </p:nvPr>
        </p:nvSpPr>
        <p:spPr>
          <a:xfrm>
            <a:off x="5852160" y="4973955"/>
            <a:ext cx="280670" cy="15176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6677025" y="4907280"/>
            <a:ext cx="1905" cy="1619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圆角矩形 17"/>
          <p:cNvSpPr/>
          <p:nvPr/>
        </p:nvSpPr>
        <p:spPr>
          <a:xfrm>
            <a:off x="6024880" y="3295650"/>
            <a:ext cx="108000" cy="10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48"/>
          <p:cNvSpPr/>
          <p:nvPr>
            <p:custDataLst>
              <p:tags r:id="rId8"/>
            </p:custDataLst>
          </p:nvPr>
        </p:nvSpPr>
        <p:spPr>
          <a:xfrm>
            <a:off x="5852160" y="3394710"/>
            <a:ext cx="280670" cy="2368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Rectangle 148"/>
          <p:cNvSpPr/>
          <p:nvPr>
            <p:custDataLst>
              <p:tags r:id="rId9"/>
            </p:custDataLst>
          </p:nvPr>
        </p:nvSpPr>
        <p:spPr>
          <a:xfrm>
            <a:off x="5852160" y="3631565"/>
            <a:ext cx="280670" cy="161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390640" y="3006090"/>
            <a:ext cx="108000" cy="10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390640" y="4259580"/>
            <a:ext cx="108000" cy="10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00" name="Rectangle 149"/>
          <p:cNvSpPr/>
          <p:nvPr>
            <p:custDataLst>
              <p:tags r:id="rId10"/>
            </p:custDataLst>
          </p:nvPr>
        </p:nvSpPr>
        <p:spPr>
          <a:xfrm>
            <a:off x="5855970" y="5339715"/>
            <a:ext cx="285115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fontAlgn="base" hangingPunct="0"/>
            <a:endParaRPr lang="zh-CN" altLang="en-US" strike="noStrike" noProof="1" dirty="0">
              <a:highlight>
                <a:srgbClr val="FF00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Rectangle 149"/>
          <p:cNvSpPr/>
          <p:nvPr>
            <p:custDataLst>
              <p:tags r:id="rId11"/>
            </p:custDataLst>
          </p:nvPr>
        </p:nvSpPr>
        <p:spPr>
          <a:xfrm>
            <a:off x="5859780" y="5519420"/>
            <a:ext cx="281305" cy="1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fontAlgn="base" hangingPunct="0"/>
            <a:endParaRPr lang="zh-CN" altLang="en-US" strike="noStrike" noProof="1" dirty="0">
              <a:highlight>
                <a:srgbClr val="FF00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73290" y="2219325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自助综合机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VEM1-S-4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5" name="直接箭头连接符 4"/>
          <p:cNvCxnSpPr>
            <a:stCxn id="4" idx="1"/>
            <a:endCxn id="21" idx="3"/>
          </p:cNvCxnSpPr>
          <p:nvPr/>
        </p:nvCxnSpPr>
        <p:spPr>
          <a:xfrm flipH="1">
            <a:off x="6498590" y="2609215"/>
            <a:ext cx="774700" cy="45085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7279005" y="4154170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自助售卡机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VEM1-S-5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11" name="直接箭头连接符 10"/>
          <p:cNvCxnSpPr>
            <a:stCxn id="9" idx="1"/>
            <a:endCxn id="22" idx="3"/>
          </p:cNvCxnSpPr>
          <p:nvPr/>
        </p:nvCxnSpPr>
        <p:spPr>
          <a:xfrm flipH="1" flipV="1">
            <a:off x="6498590" y="4313555"/>
            <a:ext cx="780415" cy="23050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693670" y="2427605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自助售卡机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VEM1-S-5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34" name="直接箭头连接符 33"/>
          <p:cNvCxnSpPr>
            <a:stCxn id="17" idx="3"/>
            <a:endCxn id="18" idx="1"/>
          </p:cNvCxnSpPr>
          <p:nvPr/>
        </p:nvCxnSpPr>
        <p:spPr>
          <a:xfrm>
            <a:off x="4645025" y="2817495"/>
            <a:ext cx="1379855" cy="53213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标题 1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232410" y="182880"/>
            <a:ext cx="334518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航站楼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指廊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390640" y="1752600"/>
            <a:ext cx="108000" cy="10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273290" y="927100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自助综合机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VEM1-S-4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7" name="直接箭头连接符 6"/>
          <p:cNvCxnSpPr>
            <a:stCxn id="3" idx="1"/>
          </p:cNvCxnSpPr>
          <p:nvPr/>
        </p:nvCxnSpPr>
        <p:spPr>
          <a:xfrm flipH="1">
            <a:off x="6498590" y="1316990"/>
            <a:ext cx="774700" cy="45085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2410" y="182880"/>
            <a:ext cx="334518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T1</a:t>
            </a:r>
            <a:r>
              <a:rPr 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出发大厅</a:t>
            </a:r>
            <a:endParaRPr 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27687" r="6867" b="31835"/>
          <a:stretch>
            <a:fillRect/>
          </a:stretch>
        </p:blipFill>
        <p:spPr>
          <a:xfrm>
            <a:off x="626745" y="2150110"/>
            <a:ext cx="10937875" cy="198945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7380605" y="4467860"/>
            <a:ext cx="1951355" cy="779145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自助售卡机</a:t>
            </a: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(1</a:t>
            </a:r>
            <a:r>
              <a:rPr lang="zh-CN" altLang="en-US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台）</a:t>
            </a:r>
            <a:endParaRPr lang="zh-CN" altLang="en-US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VEM1-S-5</a:t>
            </a:r>
            <a:endParaRPr lang="en-US" altLang="zh-CN" sz="16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34" name="直接箭头连接符 33"/>
          <p:cNvCxnSpPr>
            <a:stCxn id="17" idx="3"/>
          </p:cNvCxnSpPr>
          <p:nvPr/>
        </p:nvCxnSpPr>
        <p:spPr>
          <a:xfrm flipV="1">
            <a:off x="9331960" y="3984625"/>
            <a:ext cx="629920" cy="873125"/>
          </a:xfrm>
          <a:prstGeom prst="straightConnector1">
            <a:avLst/>
          </a:prstGeom>
          <a:ln w="127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0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11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12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13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4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5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6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7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8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ags/tag9.xml><?xml version="1.0" encoding="utf-8"?>
<p:tagLst xmlns:p="http://schemas.openxmlformats.org/presentationml/2006/main">
  <p:tag name="KSO_WM_DIAGRAM_VIRTUALLY_FRAME" val="{&quot;height&quot;:192.12496062992128,&quot;left&quot;:285.45,&quot;top&quot;:373.02503937007873,&quot;width&quot;:282.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宽屏</PresentationFormat>
  <Paragraphs>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微软雅黑 Light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货币兑换点位</vt:lpstr>
      <vt:lpstr>PowerPoint 演示文稿</vt:lpstr>
      <vt:lpstr>PowerPoint 演示文稿</vt:lpstr>
      <vt:lpstr>自助设备点位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郭凌</cp:lastModifiedBy>
  <cp:revision>80</cp:revision>
  <dcterms:created xsi:type="dcterms:W3CDTF">2025-11-19T12:49:00Z</dcterms:created>
  <dcterms:modified xsi:type="dcterms:W3CDTF">2026-01-16T03:29:27Z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9E3E4419AFD2461A88BA80FD9C8240C1_12</vt:lpwstr>
  </property>
</Properties>
</file>