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7"/>
  </p:handoutMasterIdLst>
  <p:sldIdLst>
    <p:sldId id="259" r:id="rId3"/>
    <p:sldId id="261" r:id="rId4"/>
    <p:sldId id="257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  <p:cmAuthor id="2" name="岳凤玲" initials="岳凤玲" lastIdx="3" clrIdx="1"/>
  <p:cmAuthor id="3" name="研 张" initials="研张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附件</a:t>
            </a:r>
            <a:r>
              <a:rPr lang="en-US" altLang="zh-CN"/>
              <a:t>2</a:t>
            </a:r>
            <a:r>
              <a:rPr lang="zh-CN" altLang="en-US"/>
              <a:t>：招商点位图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22393"/>
          <a:stretch>
            <a:fillRect/>
          </a:stretch>
        </p:blipFill>
        <p:spPr>
          <a:xfrm>
            <a:off x="77470" y="1737360"/>
            <a:ext cx="11998960" cy="221170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2979420" cy="48895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0000" tIns="46800" rIns="90000" bIns="0" numCol="1" spcCol="0" rtlCol="0" fromWordArt="0" anchor="t" anchorCtr="0" forceAA="0" compatLnSpc="1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T1出发大厅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162290" y="2514600"/>
            <a:ext cx="72000" cy="144000"/>
          </a:xfrm>
          <a:prstGeom prst="roundRect">
            <a:avLst/>
          </a:prstGeom>
          <a:solidFill>
            <a:srgbClr val="FFDC72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aphicFrame>
        <p:nvGraphicFramePr>
          <p:cNvPr id="24" name="表格 23"/>
          <p:cNvGraphicFramePr/>
          <p:nvPr/>
        </p:nvGraphicFramePr>
        <p:xfrm>
          <a:off x="6621780" y="902970"/>
          <a:ext cx="1300480" cy="36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480"/>
              </a:tblGrid>
              <a:tr h="3632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DEP1-S-1E  17 </a:t>
                      </a:r>
                      <a:r>
                        <a:rPr lang="en-US" altLang="en-US" sz="10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</a:t>
                      </a:r>
                      <a:r>
                        <a:rPr lang="en-US" altLang="en-US" sz="1000" baseline="300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2 </a:t>
                      </a:r>
                      <a:r>
                        <a:rPr lang="en-US" altLang="en-US" sz="10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 </a:t>
                      </a:r>
                      <a:endParaRPr lang="en-US" altLang="en-US" sz="1000" dirty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0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 快递服务（单品牌）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12707" marR="12707" marT="12706" marB="45742" anchor="ctr">
                    <a:lnL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7" name="直接连接符 26"/>
          <p:cNvCxnSpPr>
            <a:stCxn id="24" idx="2"/>
            <a:endCxn id="19" idx="0"/>
          </p:cNvCxnSpPr>
          <p:nvPr/>
        </p:nvCxnSpPr>
        <p:spPr>
          <a:xfrm>
            <a:off x="7272020" y="1266190"/>
            <a:ext cx="926465" cy="1248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83576" y="112406"/>
            <a:ext cx="11424920" cy="6144243"/>
            <a:chOff x="440" y="805"/>
            <a:chExt cx="17992" cy="9676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61" t="7446" r="2158" b="11688"/>
            <a:stretch>
              <a:fillRect/>
            </a:stretch>
          </p:blipFill>
          <p:spPr>
            <a:xfrm>
              <a:off x="440" y="805"/>
              <a:ext cx="17992" cy="9676"/>
            </a:xfrm>
            <a:prstGeom prst="rect">
              <a:avLst/>
            </a:prstGeom>
          </p:spPr>
        </p:pic>
        <p:sp>
          <p:nvSpPr>
            <p:cNvPr id="17409" name="Rectangle 3"/>
            <p:cNvSpPr/>
            <p:nvPr/>
          </p:nvSpPr>
          <p:spPr>
            <a:xfrm>
              <a:off x="440" y="1060"/>
              <a:ext cx="5480" cy="65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lIns="90000" tIns="46800" rIns="90000" bIns="0" numCol="1" spcCol="0" rtlCol="0" fromWordArt="0" anchor="t" anchorCtr="0" forceAA="0" compatLnSpc="1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6000" b="1" u="none" strike="noStrike" kern="1200" cap="none" spc="600" normalizeH="0" baseline="0">
                  <a:solidFill>
                    <a:schemeClr val="accent6"/>
                  </a:solidFill>
                  <a:uFillTx/>
                  <a:latin typeface="Arial" panose="020B0604020202020204" pitchFamily="34" charset="0"/>
                  <a:ea typeface="微软雅黑" panose="020B0503020204020204" charset="-122"/>
                  <a:cs typeface="+mj-cs"/>
                </a:defRPr>
              </a:lvl1pPr>
            </a:lstStyle>
            <a:p>
              <a:pPr lvl="0" algn="ctr">
                <a:buClrTx/>
                <a:buSzTx/>
                <a:buFontTx/>
              </a:pPr>
              <a:r>
                <a:rPr lang="en-US" altLang="zh-CN" sz="2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T2  出发隔离区内  </a:t>
              </a:r>
              <a:endPara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</p:txBody>
        </p:sp>
      </p:grpSp>
      <p:sp>
        <p:nvSpPr>
          <p:cNvPr id="261" name="Rectangle 396"/>
          <p:cNvSpPr/>
          <p:nvPr/>
        </p:nvSpPr>
        <p:spPr>
          <a:xfrm>
            <a:off x="9852025" y="262255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2" name="Rectangle 396"/>
          <p:cNvSpPr/>
          <p:nvPr/>
        </p:nvSpPr>
        <p:spPr>
          <a:xfrm>
            <a:off x="10731500" y="210566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38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3" name="Rectangle 396"/>
          <p:cNvSpPr/>
          <p:nvPr/>
        </p:nvSpPr>
        <p:spPr>
          <a:xfrm>
            <a:off x="10624185" y="120967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4" name="Rectangle 396"/>
          <p:cNvSpPr/>
          <p:nvPr/>
        </p:nvSpPr>
        <p:spPr>
          <a:xfrm>
            <a:off x="10685780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5" name="Rectangle 396"/>
          <p:cNvSpPr/>
          <p:nvPr/>
        </p:nvSpPr>
        <p:spPr>
          <a:xfrm>
            <a:off x="11094085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32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" name="Rectangle 396"/>
          <p:cNvSpPr/>
          <p:nvPr/>
        </p:nvSpPr>
        <p:spPr>
          <a:xfrm>
            <a:off x="11200130" y="11233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31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" name="Rectangle 396"/>
          <p:cNvSpPr/>
          <p:nvPr/>
        </p:nvSpPr>
        <p:spPr>
          <a:xfrm>
            <a:off x="11200130" y="14789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8" name="Rectangle 396"/>
          <p:cNvSpPr/>
          <p:nvPr/>
        </p:nvSpPr>
        <p:spPr>
          <a:xfrm>
            <a:off x="11199495" y="203708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624185" y="2994025"/>
            <a:ext cx="241300" cy="8572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1" name="圆角矩形 10"/>
          <p:cNvSpPr/>
          <p:nvPr/>
        </p:nvSpPr>
        <p:spPr>
          <a:xfrm>
            <a:off x="8678545" y="2613025"/>
            <a:ext cx="1599565" cy="381000"/>
          </a:xfrm>
          <a:prstGeom prst="roundRect">
            <a:avLst/>
          </a:prstGeom>
          <a:solidFill>
            <a:srgbClr val="FF5555">
              <a:alpha val="70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1276350">
              <a:buClrTx/>
              <a:buSzTx/>
              <a:buFontTx/>
            </a:pPr>
            <a:r>
              <a:rPr lang="en-US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D-F-4F</a:t>
            </a:r>
            <a:r>
              <a:rPr lang="zh-CN" altLang="en-US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（</a:t>
            </a:r>
            <a:r>
              <a:rPr lang="en-US" altLang="zh-CN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220</a:t>
            </a:r>
            <a:r>
              <a:rPr lang="zh-CN" altLang="en-US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㎡）</a:t>
            </a:r>
            <a:endParaRPr lang="zh-CN" altLang="en-US" sz="12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12" name="直接箭头连接符 11"/>
          <p:cNvCxnSpPr>
            <a:endCxn id="10" idx="1"/>
          </p:cNvCxnSpPr>
          <p:nvPr/>
        </p:nvCxnSpPr>
        <p:spPr>
          <a:xfrm>
            <a:off x="10278110" y="2798445"/>
            <a:ext cx="346075" cy="23876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8" name="圆角矩形 537"/>
          <p:cNvSpPr/>
          <p:nvPr/>
        </p:nvSpPr>
        <p:spPr>
          <a:xfrm>
            <a:off x="11025505" y="2675890"/>
            <a:ext cx="173990" cy="10541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540" name="圆角矩形 539"/>
          <p:cNvSpPr/>
          <p:nvPr/>
        </p:nvSpPr>
        <p:spPr>
          <a:xfrm>
            <a:off x="10965815" y="3637280"/>
            <a:ext cx="1022985" cy="459740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endParaRPr lang="zh-CN" sz="7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D-R-7E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68m</a:t>
            </a:r>
            <a:r>
              <a:rPr lang="en-US" altLang="zh-CN" sz="12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200" b="1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" name="直接箭头连接符 1"/>
          <p:cNvCxnSpPr>
            <a:stCxn id="540" idx="0"/>
          </p:cNvCxnSpPr>
          <p:nvPr/>
        </p:nvCxnSpPr>
        <p:spPr>
          <a:xfrm flipH="1" flipV="1">
            <a:off x="11135995" y="2781300"/>
            <a:ext cx="341630" cy="8559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演示</Application>
  <PresentationFormat>宽屏</PresentationFormat>
  <Paragraphs>29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微软雅黑 Light</vt:lpstr>
      <vt:lpstr>Arial Black</vt:lpstr>
      <vt:lpstr>Arial Unicode MS</vt:lpstr>
      <vt:lpstr>黑体</vt:lpstr>
      <vt:lpstr>Office 主题​​</vt:lpstr>
      <vt:lpstr>附件2：招商点位图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郭凌</cp:lastModifiedBy>
  <cp:revision>13</cp:revision>
  <dcterms:created xsi:type="dcterms:W3CDTF">2019-09-19T02:01:00Z</dcterms:created>
  <dcterms:modified xsi:type="dcterms:W3CDTF">2026-03-06T02:13:31Z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37FD7C2C1B91412AB9052C19B2097FF2_12</vt:lpwstr>
  </property>
</Properties>
</file>