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9" r:id="rId3"/>
    <p:sldId id="257" r:id="rId4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仝德志" initials="仝德志" lastIdx="1" clrIdx="0"/>
  <p:cmAuthor id="2" name="岳凤玲" initials="岳凤玲" lastIdx="3" clrIdx="1"/>
  <p:cmAuthor id="3" name="研 张" initials="研张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90" y="96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0" Type="http://schemas.openxmlformats.org/officeDocument/2006/relationships/commentAuthors" Target="commentAuthor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单击此处添加标题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j-lt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单击此处添加副标题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3751117"/>
            <a:ext cx="7321550" cy="811357"/>
          </a:xfrm>
        </p:spPr>
        <p:txBody>
          <a:bodyPr anchor="b">
            <a:normAutofit/>
          </a:bodyPr>
          <a:lstStyle>
            <a:lvl1pPr>
              <a:defRPr sz="4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2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800" b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附件</a:t>
            </a:r>
            <a:r>
              <a:rPr lang="en-US" altLang="zh-CN"/>
              <a:t>2</a:t>
            </a:r>
            <a:r>
              <a:rPr lang="zh-CN" altLang="en-US"/>
              <a:t>：招商点位图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4" name="组合 3"/>
          <p:cNvGrpSpPr/>
          <p:nvPr/>
        </p:nvGrpSpPr>
        <p:grpSpPr>
          <a:xfrm>
            <a:off x="383576" y="112406"/>
            <a:ext cx="11424920" cy="6144243"/>
            <a:chOff x="440" y="805"/>
            <a:chExt cx="17992" cy="9676"/>
          </a:xfrm>
        </p:grpSpPr>
        <p:pic>
          <p:nvPicPr>
            <p:cNvPr id="90" name="图片 89"/>
            <p:cNvPicPr>
              <a:picLocks noChangeAspect="1"/>
            </p:cNvPicPr>
            <p:nvPr/>
          </p:nvPicPr>
          <p:blipFill rotWithShape="1">
            <a:blip r:embed="rId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361" t="7446" r="2158" b="11688"/>
            <a:stretch>
              <a:fillRect/>
            </a:stretch>
          </p:blipFill>
          <p:spPr>
            <a:xfrm>
              <a:off x="440" y="805"/>
              <a:ext cx="17992" cy="9676"/>
            </a:xfrm>
            <a:prstGeom prst="rect">
              <a:avLst/>
            </a:prstGeom>
          </p:spPr>
        </p:pic>
        <p:sp>
          <p:nvSpPr>
            <p:cNvPr id="17409" name="Rectangle 3"/>
            <p:cNvSpPr txBox="1"/>
            <p:nvPr/>
          </p:nvSpPr>
          <p:spPr>
            <a:xfrm>
              <a:off x="6696" y="805"/>
              <a:ext cx="5480" cy="919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en-US" altLang="zh-CN" sz="3200" b="1">
                  <a:latin typeface="+mn-ea"/>
                  <a:cs typeface="+mn-ea"/>
                  <a:sym typeface="+mn-ea"/>
                </a:rPr>
                <a:t>T2  出发隔离区内  </a:t>
              </a:r>
              <a:endParaRPr lang="en-US" altLang="zh-CN" sz="3200" b="1">
                <a:latin typeface="+mn-ea"/>
                <a:cs typeface="+mn-ea"/>
                <a:sym typeface="+mn-ea"/>
              </a:endParaRPr>
            </a:p>
          </p:txBody>
        </p:sp>
      </p:grpSp>
      <p:sp>
        <p:nvSpPr>
          <p:cNvPr id="261" name="Rectangle 396"/>
          <p:cNvSpPr/>
          <p:nvPr/>
        </p:nvSpPr>
        <p:spPr>
          <a:xfrm>
            <a:off x="9852025" y="2622550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39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2" name="Rectangle 396"/>
          <p:cNvSpPr/>
          <p:nvPr/>
        </p:nvSpPr>
        <p:spPr>
          <a:xfrm>
            <a:off x="10731500" y="2105660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38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3" name="Rectangle 396"/>
          <p:cNvSpPr/>
          <p:nvPr/>
        </p:nvSpPr>
        <p:spPr>
          <a:xfrm>
            <a:off x="10624185" y="1209675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37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4" name="Rectangle 396"/>
          <p:cNvSpPr/>
          <p:nvPr/>
        </p:nvSpPr>
        <p:spPr>
          <a:xfrm>
            <a:off x="10685780" y="689610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35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5" name="Rectangle 396"/>
          <p:cNvSpPr/>
          <p:nvPr/>
        </p:nvSpPr>
        <p:spPr>
          <a:xfrm>
            <a:off x="11094085" y="689610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32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6" name="Rectangle 396"/>
          <p:cNvSpPr/>
          <p:nvPr/>
        </p:nvSpPr>
        <p:spPr>
          <a:xfrm>
            <a:off x="11200130" y="1123315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31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7" name="Rectangle 396"/>
          <p:cNvSpPr/>
          <p:nvPr/>
        </p:nvSpPr>
        <p:spPr>
          <a:xfrm>
            <a:off x="11200130" y="1478915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30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68" name="Rectangle 396"/>
          <p:cNvSpPr/>
          <p:nvPr/>
        </p:nvSpPr>
        <p:spPr>
          <a:xfrm>
            <a:off x="11199495" y="2037080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29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1" name="圆角矩形 70"/>
          <p:cNvSpPr/>
          <p:nvPr/>
        </p:nvSpPr>
        <p:spPr>
          <a:xfrm>
            <a:off x="1188085" y="4411980"/>
            <a:ext cx="142240" cy="114300"/>
          </a:xfrm>
          <a:prstGeom prst="round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/>
          </a:p>
        </p:txBody>
      </p:sp>
      <p:sp>
        <p:nvSpPr>
          <p:cNvPr id="37" name="圆角矩形 36"/>
          <p:cNvSpPr/>
          <p:nvPr/>
        </p:nvSpPr>
        <p:spPr>
          <a:xfrm>
            <a:off x="2286000" y="3968115"/>
            <a:ext cx="1771015" cy="381000"/>
          </a:xfrm>
          <a:prstGeom prst="roundRect">
            <a:avLst/>
          </a:prstGeom>
          <a:gradFill>
            <a:gsLst>
              <a:gs pos="0">
                <a:srgbClr val="7B32B2">
                  <a:alpha val="23000"/>
                </a:srgbClr>
              </a:gs>
              <a:gs pos="100000">
                <a:srgbClr val="401A5D"/>
              </a:gs>
            </a:gsLst>
            <a:lin ang="5400000" scaled="0"/>
          </a:gra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128001" tIns="64001" rIns="128001" bIns="64001" numCol="1" spcCol="0" rtlCol="0" fromWordArt="0" anchor="t" anchorCtr="0" forceAA="0" compatLnSpc="1">
            <a:noAutofit/>
          </a:bodyPr>
          <a:p>
            <a:pPr lvl="0" algn="ctr" defTabSz="1276350">
              <a:buClrTx/>
              <a:buSzTx/>
              <a:buFontTx/>
            </a:pPr>
            <a:r>
              <a:rPr 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G-R-2E</a:t>
            </a:r>
            <a:r>
              <a:rPr lang="zh-CN" alt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（</a:t>
            </a:r>
            <a:r>
              <a:rPr lang="en-US" altLang="zh-CN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84</a:t>
            </a:r>
            <a:r>
              <a:rPr lang="zh-CN" alt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㎡）</a:t>
            </a:r>
            <a:endParaRPr lang="zh-CN" altLang="en-US" sz="1200" b="1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cxnSp>
        <p:nvCxnSpPr>
          <p:cNvPr id="2" name="直接箭头连接符 1"/>
          <p:cNvCxnSpPr>
            <a:stCxn id="37" idx="1"/>
          </p:cNvCxnSpPr>
          <p:nvPr/>
        </p:nvCxnSpPr>
        <p:spPr>
          <a:xfrm flipH="1">
            <a:off x="1256030" y="4158615"/>
            <a:ext cx="1029970" cy="34353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ctangle 396"/>
          <p:cNvSpPr/>
          <p:nvPr/>
        </p:nvSpPr>
        <p:spPr>
          <a:xfrm>
            <a:off x="1008380" y="4671695"/>
            <a:ext cx="179705" cy="144145"/>
          </a:xfrm>
          <a:prstGeom prst="rect">
            <a:avLst/>
          </a:prstGeom>
          <a:solidFill>
            <a:srgbClr val="33CCCC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p>
            <a:pPr algn="ctr"/>
            <a:r>
              <a:rPr lang="zh-CN" altLang="en-US" sz="700" b="1" dirty="0">
                <a:latin typeface="Arial" panose="020B0604020202020204" pitchFamily="34" charset="0"/>
                <a:ea typeface="宋体" panose="02010600030101010101" pitchFamily="2" charset="-122"/>
              </a:rPr>
              <a:t>1</a:t>
            </a:r>
            <a:r>
              <a:rPr lang="en-US" altLang="zh-CN" sz="700" b="1" dirty="0">
                <a:latin typeface="Arial" panose="020B0604020202020204" pitchFamily="34" charset="0"/>
                <a:ea typeface="宋体" panose="02010600030101010101" pitchFamily="2" charset="-122"/>
              </a:rPr>
              <a:t>70</a:t>
            </a:r>
            <a:endParaRPr lang="en-US" altLang="zh-CN" sz="700" b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8329295" y="3216275"/>
            <a:ext cx="114935" cy="142875"/>
          </a:xfrm>
          <a:prstGeom prst="roundRect">
            <a:avLst/>
          </a:prstGeom>
          <a:gradFill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b="1"/>
          </a:p>
        </p:txBody>
      </p:sp>
      <p:sp>
        <p:nvSpPr>
          <p:cNvPr id="8" name="圆角矩形 7"/>
          <p:cNvSpPr/>
          <p:nvPr/>
        </p:nvSpPr>
        <p:spPr>
          <a:xfrm>
            <a:off x="8914765" y="3587115"/>
            <a:ext cx="1771015" cy="381000"/>
          </a:xfrm>
          <a:prstGeom prst="roundRect">
            <a:avLst/>
          </a:prstGeom>
          <a:gradFill>
            <a:gsLst>
              <a:gs pos="0">
                <a:srgbClr val="7B32B2">
                  <a:alpha val="23000"/>
                </a:srgbClr>
              </a:gs>
              <a:gs pos="100000">
                <a:srgbClr val="401A5D"/>
              </a:gs>
            </a:gsLst>
            <a:lin ang="5400000" scaled="0"/>
          </a:gradFill>
          <a:ln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lIns="128001" tIns="64001" rIns="128001" bIns="64001" numCol="1" spcCol="0" rtlCol="0" fromWordArt="0" anchor="t" anchorCtr="0" forceAA="0" compatLnSpc="1">
            <a:noAutofit/>
          </a:bodyPr>
          <a:p>
            <a:pPr lvl="0" algn="ctr" defTabSz="1276350">
              <a:buClrTx/>
              <a:buSzTx/>
              <a:buFontTx/>
            </a:pPr>
            <a:r>
              <a:rPr 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DE-R-3E</a:t>
            </a:r>
            <a:r>
              <a:rPr lang="zh-CN" alt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（</a:t>
            </a:r>
            <a:r>
              <a:rPr lang="en-US" altLang="zh-CN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104</a:t>
            </a:r>
            <a:r>
              <a:rPr lang="zh-CN" altLang="en-US" sz="1200" b="1" dirty="0">
                <a:solidFill>
                  <a:schemeClr val="tx1"/>
                </a:solidFill>
                <a:latin typeface="微软雅黑 Light" panose="020B0502040204020203" charset="-122"/>
                <a:ea typeface="微软雅黑 Light" panose="020B0502040204020203" charset="-122"/>
                <a:cs typeface="微软雅黑 Light" panose="020B0502040204020203" charset="-122"/>
                <a:sym typeface="+mn-ea"/>
              </a:rPr>
              <a:t>㎡）</a:t>
            </a:r>
            <a:endParaRPr lang="zh-CN" altLang="en-US" sz="1200" b="1" dirty="0">
              <a:solidFill>
                <a:schemeClr val="tx1"/>
              </a:solidFill>
              <a:latin typeface="微软雅黑 Light" panose="020B0502040204020203" charset="-122"/>
              <a:ea typeface="微软雅黑 Light" panose="020B0502040204020203" charset="-122"/>
              <a:cs typeface="微软雅黑 Light" panose="020B0502040204020203" charset="-122"/>
              <a:sym typeface="+mn-ea"/>
            </a:endParaRPr>
          </a:p>
        </p:txBody>
      </p:sp>
      <p:cxnSp>
        <p:nvCxnSpPr>
          <p:cNvPr id="9" name="直接箭头连接符 8"/>
          <p:cNvCxnSpPr>
            <a:stCxn id="8" idx="1"/>
            <a:endCxn id="7" idx="2"/>
          </p:cNvCxnSpPr>
          <p:nvPr/>
        </p:nvCxnSpPr>
        <p:spPr>
          <a:xfrm flipH="1" flipV="1">
            <a:off x="8387080" y="3359150"/>
            <a:ext cx="527685" cy="418465"/>
          </a:xfrm>
          <a:prstGeom prst="straightConnector1">
            <a:avLst/>
          </a:prstGeom>
          <a:ln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WPS 演示</Application>
  <PresentationFormat>宽屏</PresentationFormat>
  <Paragraphs>26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Arial</vt:lpstr>
      <vt:lpstr>宋体</vt:lpstr>
      <vt:lpstr>Wingdings</vt:lpstr>
      <vt:lpstr>仿宋</vt:lpstr>
      <vt:lpstr>微软雅黑 Light</vt:lpstr>
      <vt:lpstr>微软雅黑</vt:lpstr>
      <vt:lpstr>Arial Black</vt:lpstr>
      <vt:lpstr>Arial Unicode MS</vt:lpstr>
      <vt:lpstr>黑体</vt:lpstr>
      <vt:lpstr>Office 主题​​</vt:lpstr>
      <vt:lpstr>附件2：招商点位图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李星泽</dc:creator>
  <cp:lastModifiedBy>李星泽</cp:lastModifiedBy>
  <cp:revision>11</cp:revision>
  <dcterms:created xsi:type="dcterms:W3CDTF">2019-09-19T02:01:00Z</dcterms:created>
  <dcterms:modified xsi:type="dcterms:W3CDTF">2026-07-28T01:59:28Z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2052-11.8.6.9023</vt:lpwstr>
  </property>
</Properties>
</file>