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13"/>
  </p:handoutMasterIdLst>
  <p:sldIdLst>
    <p:sldId id="265" r:id="rId3"/>
    <p:sldId id="258" r:id="rId4"/>
    <p:sldId id="259" r:id="rId6"/>
    <p:sldId id="261" r:id="rId7"/>
    <p:sldId id="263" r:id="rId8"/>
    <p:sldId id="264" r:id="rId9"/>
    <p:sldId id="271" r:id="rId10"/>
    <p:sldId id="272" r:id="rId11"/>
    <p:sldId id="274" r:id="rId1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仝德志" initials="仝德志" lastIdx="1" clrIdx="0"/>
  <p:cmAuthor id="2" name="岳凤玲" initials="岳凤玲" lastIdx="3" clrIdx="1"/>
  <p:cmAuthor id="3" name="研 张" initials="研张" lastIdx="1" clrIdx="2"/>
  <p:cmAuthor id="4" name="Microsoft Office User" initials="MOU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tags" Target="../tags/tag20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附件</a:t>
            </a:r>
            <a:r>
              <a:rPr lang="en-US" altLang="zh-CN"/>
              <a:t>2</a:t>
            </a:r>
            <a:r>
              <a:rPr lang="zh-CN" altLang="en-US"/>
              <a:t>：招商点位图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2506345" y="3343910"/>
            <a:ext cx="7039610" cy="78676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000" b="1" i="0" spc="20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 </a:t>
            </a:r>
            <a:r>
              <a:rPr kumimoji="0" lang="en-US" altLang="zh-CN" sz="4000" b="1" i="0" spc="20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T1</a:t>
            </a:r>
            <a:r>
              <a:rPr kumimoji="0" lang="zh-CN" altLang="en-US" sz="4000" b="1" i="0" spc="20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航站楼自助奶制品机 </a:t>
            </a:r>
            <a:r>
              <a:rPr kumimoji="0" lang="en-US" altLang="zh-CN" sz="4000" b="1" i="0" spc="20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VEM1-S-3A</a:t>
            </a:r>
            <a:endParaRPr kumimoji="0" lang="en-US" altLang="zh-CN" sz="4000" b="1" i="0" spc="20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2"/>
            </p:custDataLst>
          </p:nvPr>
        </p:nvCxnSpPr>
        <p:spPr>
          <a:xfrm>
            <a:off x="2338705" y="2557145"/>
            <a:ext cx="7374890" cy="5080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43" name="直接连接符 42"/>
          <p:cNvCxnSpPr/>
          <p:nvPr>
            <p:custDataLst>
              <p:tags r:id="rId3"/>
            </p:custDataLst>
          </p:nvPr>
        </p:nvCxnSpPr>
        <p:spPr>
          <a:xfrm>
            <a:off x="2052955" y="4371340"/>
            <a:ext cx="8086090" cy="32385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6445" y="17145"/>
            <a:ext cx="2819400" cy="6391275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32410" y="182880"/>
            <a:ext cx="2979420" cy="581660"/>
          </a:xfrm>
          <a:prstGeom prst="rect">
            <a:avLst/>
          </a:prstGeom>
          <a:solidFill>
            <a:srgbClr val="BCD4D7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0000" tIns="46800" rIns="90000" bIns="0" rtlCol="0" anchor="t" anchorCtr="0">
            <a:scene3d>
              <a:camera prst="orthographicFront"/>
              <a:lightRig rig="threePt" dir="t"/>
            </a:scene3d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600" normalizeH="0" baseline="0">
                <a:solidFill>
                  <a:schemeClr val="accent6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B指廊</a:t>
            </a:r>
            <a:endParaRPr lang="en-US" altLang="zh-CN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567045" y="2423795"/>
            <a:ext cx="76200" cy="762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 flipV="1">
            <a:off x="4576445" y="2423795"/>
            <a:ext cx="987425" cy="546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4" name="表格 43"/>
          <p:cNvGraphicFramePr/>
          <p:nvPr/>
        </p:nvGraphicFramePr>
        <p:xfrm>
          <a:off x="3267075" y="2280285"/>
          <a:ext cx="1312545" cy="363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2545"/>
              </a:tblGrid>
              <a:tr h="36322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自助奶制品机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1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台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  </a:t>
                      </a:r>
                      <a:endParaRPr lang="en-US" altLang="en-US" sz="1000" dirty="0">
                        <a:solidFill>
                          <a:srgbClr val="000000"/>
                        </a:solidFill>
                        <a:latin typeface="微软雅黑 Light" panose="020B0502040204020203" charset="-122"/>
                        <a:ea typeface="微软雅黑 Light" panose="020B0502040204020203" charset="-122"/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VEM1-S-3A</a:t>
                      </a:r>
                      <a:endParaRPr lang="zh-CN" altLang="en-US" sz="1000" dirty="0">
                        <a:solidFill>
                          <a:srgbClr val="000000"/>
                        </a:solidFill>
                        <a:latin typeface="微软雅黑 Light" panose="020B0502040204020203" charset="-122"/>
                        <a:ea typeface="微软雅黑 Light" panose="020B0502040204020203" charset="-122"/>
                        <a:sym typeface="+mn-ea"/>
                      </a:endParaRPr>
                    </a:p>
                  </a:txBody>
                  <a:tcPr marL="12707" marR="12707" marT="12706" marB="45742" anchor="ctr">
                    <a:lnL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9665" y="182880"/>
            <a:ext cx="2312670" cy="647573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32410" y="182880"/>
            <a:ext cx="2979420" cy="581660"/>
          </a:xfrm>
          <a:prstGeom prst="rect">
            <a:avLst/>
          </a:prstGeom>
          <a:solidFill>
            <a:srgbClr val="BCD4D7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0000" tIns="46800" rIns="90000" bIns="0" rtlCol="0" anchor="t" anchorCtr="0">
            <a:scene3d>
              <a:camera prst="orthographicFront"/>
              <a:lightRig rig="threePt" dir="t"/>
            </a:scene3d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600" normalizeH="0" baseline="0">
                <a:solidFill>
                  <a:schemeClr val="accent6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C指廊</a:t>
            </a:r>
            <a:endParaRPr lang="en-US" altLang="zh-CN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直角三角形 7"/>
          <p:cNvSpPr/>
          <p:nvPr>
            <p:custDataLst>
              <p:tags r:id="rId3"/>
            </p:custDataLst>
          </p:nvPr>
        </p:nvSpPr>
        <p:spPr>
          <a:xfrm>
            <a:off x="0" y="3969835"/>
            <a:ext cx="3211859" cy="2888166"/>
          </a:xfrm>
          <a:prstGeom prst="rtTriangle">
            <a:avLst/>
          </a:prstGeom>
          <a:solidFill>
            <a:srgbClr val="5A9197">
              <a:alpha val="20000"/>
            </a:srgbClr>
          </a:solidFill>
          <a:ln>
            <a:noFill/>
          </a:ln>
        </p:spPr>
        <p:style>
          <a:lnRef idx="2">
            <a:srgbClr val="5A9197">
              <a:shade val="50000"/>
            </a:srgbClr>
          </a:lnRef>
          <a:fillRef idx="1">
            <a:srgbClr val="5A9197"/>
          </a:fillRef>
          <a:effectRef idx="0">
            <a:srgbClr val="5A9197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7" name="Right Triangle 13"/>
          <p:cNvSpPr/>
          <p:nvPr>
            <p:custDataLst>
              <p:tags r:id="rId4"/>
            </p:custDataLst>
          </p:nvPr>
        </p:nvSpPr>
        <p:spPr>
          <a:xfrm>
            <a:off x="8989668" y="0"/>
            <a:ext cx="3211859" cy="2888166"/>
          </a:xfrm>
          <a:custGeom>
            <a:avLst/>
            <a:gdLst>
              <a:gd name="connsiteX0" fmla="*/ 0 w 3211859"/>
              <a:gd name="connsiteY0" fmla="*/ 0 h 2888166"/>
              <a:gd name="connsiteX1" fmla="*/ 3211859 w 3211859"/>
              <a:gd name="connsiteY1" fmla="*/ 0 h 2888166"/>
              <a:gd name="connsiteX2" fmla="*/ 3211859 w 3211859"/>
              <a:gd name="connsiteY2" fmla="*/ 2888166 h 288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11859" h="2888166">
                <a:moveTo>
                  <a:pt x="0" y="0"/>
                </a:moveTo>
                <a:lnTo>
                  <a:pt x="3211859" y="0"/>
                </a:lnTo>
                <a:lnTo>
                  <a:pt x="3211859" y="2888166"/>
                </a:lnTo>
                <a:close/>
              </a:path>
            </a:pathLst>
          </a:custGeom>
          <a:solidFill>
            <a:srgbClr val="5A9197">
              <a:alpha val="20000"/>
            </a:srgbClr>
          </a:solidFill>
          <a:ln>
            <a:noFill/>
          </a:ln>
        </p:spPr>
        <p:style>
          <a:lnRef idx="2">
            <a:srgbClr val="5A9197">
              <a:shade val="50000"/>
            </a:srgbClr>
          </a:lnRef>
          <a:fillRef idx="1">
            <a:srgbClr val="5A9197"/>
          </a:fillRef>
          <a:effectRef idx="0">
            <a:srgbClr val="5A9197"/>
          </a:effectRef>
          <a:fontRef idx="minor">
            <a:srgbClr val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643245" y="2655570"/>
            <a:ext cx="76200" cy="762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2" name="表格 21"/>
          <p:cNvGraphicFramePr/>
          <p:nvPr/>
        </p:nvGraphicFramePr>
        <p:xfrm>
          <a:off x="3343275" y="2600960"/>
          <a:ext cx="1312545" cy="363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2545"/>
              </a:tblGrid>
              <a:tr h="36322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自助奶制品机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1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台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  </a:t>
                      </a:r>
                      <a:endParaRPr lang="en-US" altLang="en-US" sz="1000" dirty="0">
                        <a:solidFill>
                          <a:srgbClr val="000000"/>
                        </a:solidFill>
                        <a:latin typeface="微软雅黑 Light" panose="020B0502040204020203" charset="-122"/>
                        <a:ea typeface="微软雅黑 Light" panose="020B0502040204020203" charset="-122"/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VEM1-S-3A</a:t>
                      </a:r>
                      <a:endParaRPr lang="zh-CN" altLang="en-US" sz="1000" dirty="0">
                        <a:solidFill>
                          <a:srgbClr val="000000"/>
                        </a:solidFill>
                        <a:latin typeface="微软雅黑 Light" panose="020B0502040204020203" charset="-122"/>
                        <a:ea typeface="微软雅黑 Light" panose="020B0502040204020203" charset="-122"/>
                        <a:sym typeface="+mn-ea"/>
                      </a:endParaRPr>
                    </a:p>
                  </a:txBody>
                  <a:tcPr marL="12707" marR="12707" marT="12706" marB="45742" anchor="ctr">
                    <a:lnL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1" name="直接连接符 50"/>
          <p:cNvCxnSpPr>
            <a:stCxn id="6" idx="1"/>
          </p:cNvCxnSpPr>
          <p:nvPr/>
        </p:nvCxnSpPr>
        <p:spPr>
          <a:xfrm flipH="1">
            <a:off x="4655820" y="2693670"/>
            <a:ext cx="987425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3096" t="7687" r="159" b="14706"/>
          <a:stretch>
            <a:fillRect/>
          </a:stretch>
        </p:blipFill>
        <p:spPr>
          <a:xfrm>
            <a:off x="173990" y="1710055"/>
            <a:ext cx="11843385" cy="225679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32410" y="182880"/>
            <a:ext cx="2979420" cy="581660"/>
          </a:xfrm>
          <a:prstGeom prst="rect">
            <a:avLst/>
          </a:prstGeom>
          <a:solidFill>
            <a:srgbClr val="BCD4D7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0000" tIns="46800" rIns="90000" bIns="0" rtlCol="0" anchor="t" anchorCtr="0">
            <a:scene3d>
              <a:camera prst="orthographicFront"/>
              <a:lightRig rig="threePt" dir="t"/>
            </a:scene3d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600" normalizeH="0" baseline="0">
                <a:solidFill>
                  <a:schemeClr val="accent6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出发大厅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直角三角形 7"/>
          <p:cNvSpPr/>
          <p:nvPr>
            <p:custDataLst>
              <p:tags r:id="rId3"/>
            </p:custDataLst>
          </p:nvPr>
        </p:nvSpPr>
        <p:spPr>
          <a:xfrm>
            <a:off x="0" y="3969835"/>
            <a:ext cx="3211859" cy="2888166"/>
          </a:xfrm>
          <a:prstGeom prst="rtTriangle">
            <a:avLst/>
          </a:prstGeom>
          <a:solidFill>
            <a:srgbClr val="5A9197">
              <a:alpha val="20000"/>
            </a:srgbClr>
          </a:solidFill>
          <a:ln>
            <a:noFill/>
          </a:ln>
        </p:spPr>
        <p:style>
          <a:lnRef idx="2">
            <a:srgbClr val="5A9197">
              <a:shade val="50000"/>
            </a:srgbClr>
          </a:lnRef>
          <a:fillRef idx="1">
            <a:srgbClr val="5A9197"/>
          </a:fillRef>
          <a:effectRef idx="0">
            <a:srgbClr val="5A9197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7" name="Right Triangle 13"/>
          <p:cNvSpPr/>
          <p:nvPr>
            <p:custDataLst>
              <p:tags r:id="rId4"/>
            </p:custDataLst>
          </p:nvPr>
        </p:nvSpPr>
        <p:spPr>
          <a:xfrm>
            <a:off x="8989668" y="0"/>
            <a:ext cx="3211859" cy="2888166"/>
          </a:xfrm>
          <a:custGeom>
            <a:avLst/>
            <a:gdLst>
              <a:gd name="connsiteX0" fmla="*/ 0 w 3211859"/>
              <a:gd name="connsiteY0" fmla="*/ 0 h 2888166"/>
              <a:gd name="connsiteX1" fmla="*/ 3211859 w 3211859"/>
              <a:gd name="connsiteY1" fmla="*/ 0 h 2888166"/>
              <a:gd name="connsiteX2" fmla="*/ 3211859 w 3211859"/>
              <a:gd name="connsiteY2" fmla="*/ 2888166 h 288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11859" h="2888166">
                <a:moveTo>
                  <a:pt x="0" y="0"/>
                </a:moveTo>
                <a:lnTo>
                  <a:pt x="3211859" y="0"/>
                </a:lnTo>
                <a:lnTo>
                  <a:pt x="3211859" y="2888166"/>
                </a:lnTo>
                <a:close/>
              </a:path>
            </a:pathLst>
          </a:custGeom>
          <a:solidFill>
            <a:srgbClr val="5A9197">
              <a:alpha val="20000"/>
            </a:srgbClr>
          </a:solidFill>
          <a:ln>
            <a:noFill/>
          </a:ln>
        </p:spPr>
        <p:style>
          <a:lnRef idx="2">
            <a:srgbClr val="5A9197">
              <a:shade val="50000"/>
            </a:srgbClr>
          </a:lnRef>
          <a:fillRef idx="1">
            <a:srgbClr val="5A9197"/>
          </a:fillRef>
          <a:effectRef idx="0">
            <a:srgbClr val="5A9197"/>
          </a:effectRef>
          <a:fontRef idx="minor">
            <a:srgbClr val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924425" y="3462020"/>
            <a:ext cx="44450" cy="8572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表格 11"/>
          <p:cNvGraphicFramePr/>
          <p:nvPr/>
        </p:nvGraphicFramePr>
        <p:xfrm>
          <a:off x="3137535" y="4220845"/>
          <a:ext cx="1312545" cy="363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2545"/>
              </a:tblGrid>
              <a:tr h="36322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自助奶制品机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1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台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  </a:t>
                      </a:r>
                      <a:endParaRPr lang="en-US" altLang="en-US" sz="1000" dirty="0">
                        <a:solidFill>
                          <a:srgbClr val="000000"/>
                        </a:solidFill>
                        <a:latin typeface="微软雅黑 Light" panose="020B0502040204020203" charset="-122"/>
                        <a:ea typeface="微软雅黑 Light" panose="020B0502040204020203" charset="-122"/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VEM1-S-3A</a:t>
                      </a:r>
                      <a:endParaRPr lang="zh-CN" altLang="en-US" sz="1000" dirty="0">
                        <a:solidFill>
                          <a:srgbClr val="000000"/>
                        </a:solidFill>
                        <a:latin typeface="微软雅黑 Light" panose="020B0502040204020203" charset="-122"/>
                        <a:ea typeface="微软雅黑 Light" panose="020B0502040204020203" charset="-122"/>
                        <a:sym typeface="+mn-ea"/>
                      </a:endParaRPr>
                    </a:p>
                  </a:txBody>
                  <a:tcPr marL="12707" marR="12707" marT="12706" marB="45742" anchor="ctr">
                    <a:lnL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9" name="直接连接符 18"/>
          <p:cNvCxnSpPr/>
          <p:nvPr/>
        </p:nvCxnSpPr>
        <p:spPr>
          <a:xfrm flipH="1">
            <a:off x="4434840" y="3547745"/>
            <a:ext cx="511810" cy="8655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232410" y="182880"/>
            <a:ext cx="2979420" cy="581660"/>
          </a:xfrm>
          <a:prstGeom prst="rect">
            <a:avLst/>
          </a:prstGeom>
          <a:solidFill>
            <a:srgbClr val="BCD4D7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0000" tIns="46800" rIns="90000" bIns="0" rtlCol="0" anchor="t" anchorCtr="0">
            <a:scene3d>
              <a:camera prst="orthographicFront"/>
              <a:lightRig rig="threePt" dir="t"/>
            </a:scene3d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600" normalizeH="0" baseline="0">
                <a:solidFill>
                  <a:schemeClr val="accent6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国内到达大厅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直角三角形 7"/>
          <p:cNvSpPr/>
          <p:nvPr>
            <p:custDataLst>
              <p:tags r:id="rId2"/>
            </p:custDataLst>
          </p:nvPr>
        </p:nvSpPr>
        <p:spPr>
          <a:xfrm>
            <a:off x="0" y="3969835"/>
            <a:ext cx="3211859" cy="2888166"/>
          </a:xfrm>
          <a:prstGeom prst="rtTriangle">
            <a:avLst/>
          </a:prstGeom>
          <a:solidFill>
            <a:srgbClr val="5A9197">
              <a:alpha val="20000"/>
            </a:srgbClr>
          </a:solidFill>
          <a:ln>
            <a:noFill/>
          </a:ln>
        </p:spPr>
        <p:style>
          <a:lnRef idx="2">
            <a:srgbClr val="5A9197">
              <a:shade val="50000"/>
            </a:srgbClr>
          </a:lnRef>
          <a:fillRef idx="1">
            <a:srgbClr val="5A9197"/>
          </a:fillRef>
          <a:effectRef idx="0">
            <a:srgbClr val="5A9197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7" name="Right Triangle 13"/>
          <p:cNvSpPr/>
          <p:nvPr>
            <p:custDataLst>
              <p:tags r:id="rId3"/>
            </p:custDataLst>
          </p:nvPr>
        </p:nvSpPr>
        <p:spPr>
          <a:xfrm>
            <a:off x="8989668" y="0"/>
            <a:ext cx="3211859" cy="2888166"/>
          </a:xfrm>
          <a:custGeom>
            <a:avLst/>
            <a:gdLst>
              <a:gd name="connsiteX0" fmla="*/ 0 w 3211859"/>
              <a:gd name="connsiteY0" fmla="*/ 0 h 2888166"/>
              <a:gd name="connsiteX1" fmla="*/ 3211859 w 3211859"/>
              <a:gd name="connsiteY1" fmla="*/ 0 h 2888166"/>
              <a:gd name="connsiteX2" fmla="*/ 3211859 w 3211859"/>
              <a:gd name="connsiteY2" fmla="*/ 2888166 h 288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11859" h="2888166">
                <a:moveTo>
                  <a:pt x="0" y="0"/>
                </a:moveTo>
                <a:lnTo>
                  <a:pt x="3211859" y="0"/>
                </a:lnTo>
                <a:lnTo>
                  <a:pt x="3211859" y="2888166"/>
                </a:lnTo>
                <a:close/>
              </a:path>
            </a:pathLst>
          </a:custGeom>
          <a:solidFill>
            <a:srgbClr val="5A9197">
              <a:alpha val="20000"/>
            </a:srgbClr>
          </a:solidFill>
          <a:ln>
            <a:noFill/>
          </a:ln>
        </p:spPr>
        <p:style>
          <a:lnRef idx="2">
            <a:srgbClr val="5A9197">
              <a:shade val="50000"/>
            </a:srgbClr>
          </a:lnRef>
          <a:fillRef idx="1">
            <a:srgbClr val="5A9197"/>
          </a:fillRef>
          <a:effectRef idx="0">
            <a:srgbClr val="5A9197"/>
          </a:effectRef>
          <a:fontRef idx="minor">
            <a:srgbClr val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b="6641"/>
          <a:stretch>
            <a:fillRect/>
          </a:stretch>
        </p:blipFill>
        <p:spPr>
          <a:xfrm>
            <a:off x="389255" y="1430020"/>
            <a:ext cx="11412855" cy="3275965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7293610" y="3347720"/>
            <a:ext cx="66040" cy="9652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600825" y="3433445"/>
            <a:ext cx="728345" cy="24174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表格 19"/>
          <p:cNvGraphicFramePr/>
          <p:nvPr/>
        </p:nvGraphicFramePr>
        <p:xfrm>
          <a:off x="5288280" y="5669280"/>
          <a:ext cx="1312545" cy="346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2545"/>
              </a:tblGrid>
              <a:tr h="34607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</a:rPr>
                        <a:t> 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</a:rPr>
                        <a:t>自助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奶制品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</a:rPr>
                        <a:t>机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</a:rPr>
                        <a:t>1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</a:rPr>
                        <a:t>台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微软雅黑 Light" panose="020B0502040204020203" charset="-122"/>
                          <a:ea typeface="微软雅黑 Light" panose="020B0502040204020203" charset="-122"/>
                          <a:sym typeface="+mn-ea"/>
                        </a:rPr>
                        <a:t>  VEM1-S-3A</a:t>
                      </a:r>
                      <a:endParaRPr lang="zh-CN" altLang="en-US" sz="1000" dirty="0">
                        <a:solidFill>
                          <a:srgbClr val="000000"/>
                        </a:solidFill>
                        <a:latin typeface="微软雅黑 Light" panose="020B0502040204020203" charset="-122"/>
                        <a:ea typeface="微软雅黑 Light" panose="020B0502040204020203" charset="-122"/>
                        <a:sym typeface="+mn-ea"/>
                      </a:endParaRPr>
                    </a:p>
                  </a:txBody>
                  <a:tcPr marL="12707" marR="12707" marT="12706" marB="45742" anchor="ctr">
                    <a:lnL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ash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2506345" y="3173730"/>
            <a:ext cx="7039610" cy="78676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000" b="1" i="0" spc="20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 </a:t>
            </a:r>
            <a:r>
              <a:rPr kumimoji="0" lang="en-US" altLang="zh-CN" sz="4000" b="1" i="0" spc="20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T2</a:t>
            </a:r>
            <a:r>
              <a:rPr kumimoji="0" lang="zh-CN" altLang="en-US" sz="4000" b="1" i="0" spc="20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航站楼</a:t>
            </a:r>
            <a:endParaRPr kumimoji="0" lang="en-US" altLang="zh-CN" sz="4000" b="1" i="0" spc="20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2"/>
            </p:custDataLst>
          </p:nvPr>
        </p:nvCxnSpPr>
        <p:spPr>
          <a:xfrm>
            <a:off x="2338705" y="2557145"/>
            <a:ext cx="7374890" cy="5080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43" name="直接连接符 42"/>
          <p:cNvCxnSpPr/>
          <p:nvPr>
            <p:custDataLst>
              <p:tags r:id="rId3"/>
            </p:custDataLst>
          </p:nvPr>
        </p:nvCxnSpPr>
        <p:spPr>
          <a:xfrm>
            <a:off x="2052955" y="4371340"/>
            <a:ext cx="8086090" cy="32385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383576" y="112406"/>
            <a:ext cx="11424920" cy="6144243"/>
            <a:chOff x="440" y="805"/>
            <a:chExt cx="17992" cy="9676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361" t="7446" r="2158" b="11688"/>
            <a:stretch>
              <a:fillRect/>
            </a:stretch>
          </p:blipFill>
          <p:spPr>
            <a:xfrm>
              <a:off x="440" y="805"/>
              <a:ext cx="17992" cy="9676"/>
            </a:xfrm>
            <a:prstGeom prst="rect">
              <a:avLst/>
            </a:prstGeom>
          </p:spPr>
        </p:pic>
        <p:sp>
          <p:nvSpPr>
            <p:cNvPr id="17409" name="Rectangle 3"/>
            <p:cNvSpPr txBox="1"/>
            <p:nvPr/>
          </p:nvSpPr>
          <p:spPr>
            <a:xfrm>
              <a:off x="6696" y="805"/>
              <a:ext cx="5480" cy="91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3200" b="1">
                  <a:latin typeface="+mn-ea"/>
                  <a:cs typeface="+mn-ea"/>
                  <a:sym typeface="+mn-ea"/>
                </a:rPr>
                <a:t>  </a:t>
              </a:r>
              <a:endParaRPr lang="en-US" altLang="zh-CN" sz="3200" b="1">
                <a:latin typeface="+mn-ea"/>
                <a:cs typeface="+mn-ea"/>
                <a:sym typeface="+mn-ea"/>
              </a:endParaRPr>
            </a:p>
          </p:txBody>
        </p:sp>
      </p:grpSp>
      <p:sp>
        <p:nvSpPr>
          <p:cNvPr id="6" name="Rectangle 396"/>
          <p:cNvSpPr/>
          <p:nvPr/>
        </p:nvSpPr>
        <p:spPr>
          <a:xfrm>
            <a:off x="1008380" y="4671695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70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642860" y="1123315"/>
            <a:ext cx="2388870" cy="982980"/>
          </a:xfrm>
          <a:prstGeom prst="round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 b="1">
                <a:sym typeface="+mn-ea"/>
              </a:rPr>
              <a:t>D-F-2E</a:t>
            </a:r>
            <a:r>
              <a:rPr lang="zh-CN" altLang="en-US" b="1">
                <a:sym typeface="+mn-ea"/>
              </a:rPr>
              <a:t>（</a:t>
            </a:r>
            <a:r>
              <a:rPr lang="en-US" altLang="zh-CN" b="1">
                <a:sym typeface="+mn-ea"/>
              </a:rPr>
              <a:t>104</a:t>
            </a:r>
            <a:r>
              <a:rPr lang="zh-CN" altLang="en-US" b="1">
                <a:sym typeface="+mn-ea"/>
              </a:rPr>
              <a:t>㎡）</a:t>
            </a:r>
            <a:endParaRPr lang="zh-CN" altLang="en-US" b="1">
              <a:sym typeface="+mn-ea"/>
            </a:endParaRPr>
          </a:p>
        </p:txBody>
      </p:sp>
      <p:cxnSp>
        <p:nvCxnSpPr>
          <p:cNvPr id="9" name="直接箭头连接符 8"/>
          <p:cNvCxnSpPr>
            <a:stCxn id="2" idx="1"/>
            <a:endCxn id="8" idx="3"/>
          </p:cNvCxnSpPr>
          <p:nvPr/>
        </p:nvCxnSpPr>
        <p:spPr>
          <a:xfrm flipH="1">
            <a:off x="10031730" y="1300480"/>
            <a:ext cx="833755" cy="31432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85115" y="182245"/>
            <a:ext cx="4264660" cy="581660"/>
          </a:xfrm>
          <a:prstGeom prst="rect">
            <a:avLst/>
          </a:prstGeom>
          <a:solidFill>
            <a:srgbClr val="BCD4D7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lIns="90000" tIns="46800" rIns="90000" bIns="0" numCol="1" spcCol="0" rtlCol="0" fromWordArt="0" anchor="t" anchorCtr="0" forceAA="0" compatLnSpc="1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600" normalizeH="0" baseline="0">
                <a:solidFill>
                  <a:schemeClr val="accent6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T2  出发隔离区内</a:t>
            </a:r>
            <a:endParaRPr lang="en-US" altLang="zh-CN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0865485" y="1228725"/>
            <a:ext cx="180340" cy="142875"/>
          </a:xfrm>
          <a:prstGeom prst="round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383576" y="112406"/>
            <a:ext cx="11424920" cy="6144243"/>
            <a:chOff x="440" y="805"/>
            <a:chExt cx="17992" cy="9676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361" t="7446" r="2158" b="11688"/>
            <a:stretch>
              <a:fillRect/>
            </a:stretch>
          </p:blipFill>
          <p:spPr>
            <a:xfrm>
              <a:off x="440" y="805"/>
              <a:ext cx="17992" cy="9676"/>
            </a:xfrm>
            <a:prstGeom prst="rect">
              <a:avLst/>
            </a:prstGeom>
          </p:spPr>
        </p:pic>
        <p:sp>
          <p:nvSpPr>
            <p:cNvPr id="17409" name="Rectangle 3"/>
            <p:cNvSpPr txBox="1"/>
            <p:nvPr/>
          </p:nvSpPr>
          <p:spPr>
            <a:xfrm>
              <a:off x="6696" y="805"/>
              <a:ext cx="5480" cy="91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3200" b="1">
                  <a:latin typeface="+mn-ea"/>
                  <a:cs typeface="+mn-ea"/>
                  <a:sym typeface="+mn-ea"/>
                </a:rPr>
                <a:t>  </a:t>
              </a:r>
              <a:endParaRPr lang="en-US" altLang="zh-CN" sz="3200" b="1">
                <a:latin typeface="+mn-ea"/>
                <a:cs typeface="+mn-ea"/>
                <a:sym typeface="+mn-ea"/>
              </a:endParaRPr>
            </a:p>
          </p:txBody>
        </p:sp>
      </p:grpSp>
      <p:sp>
        <p:nvSpPr>
          <p:cNvPr id="261" name="Rectangle 396"/>
          <p:cNvSpPr/>
          <p:nvPr/>
        </p:nvSpPr>
        <p:spPr>
          <a:xfrm>
            <a:off x="9852025" y="2622550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39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2" name="Rectangle 396"/>
          <p:cNvSpPr/>
          <p:nvPr/>
        </p:nvSpPr>
        <p:spPr>
          <a:xfrm>
            <a:off x="10731500" y="2105660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38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3" name="Rectangle 396"/>
          <p:cNvSpPr/>
          <p:nvPr/>
        </p:nvSpPr>
        <p:spPr>
          <a:xfrm>
            <a:off x="10624185" y="1209675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37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4" name="Rectangle 396"/>
          <p:cNvSpPr/>
          <p:nvPr/>
        </p:nvSpPr>
        <p:spPr>
          <a:xfrm>
            <a:off x="10685780" y="689610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35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5" name="Rectangle 396"/>
          <p:cNvSpPr/>
          <p:nvPr/>
        </p:nvSpPr>
        <p:spPr>
          <a:xfrm>
            <a:off x="11094085" y="689610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32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" name="Rectangle 396"/>
          <p:cNvSpPr/>
          <p:nvPr/>
        </p:nvSpPr>
        <p:spPr>
          <a:xfrm>
            <a:off x="11200130" y="1123315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31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7" name="Rectangle 396"/>
          <p:cNvSpPr/>
          <p:nvPr/>
        </p:nvSpPr>
        <p:spPr>
          <a:xfrm>
            <a:off x="11200130" y="1478915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30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8" name="Rectangle 396"/>
          <p:cNvSpPr/>
          <p:nvPr/>
        </p:nvSpPr>
        <p:spPr>
          <a:xfrm>
            <a:off x="11199495" y="2037080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29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661150" y="1209675"/>
            <a:ext cx="3370580" cy="1410970"/>
          </a:xfrm>
          <a:prstGeom prst="round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800" b="1">
                <a:sym typeface="+mn-ea"/>
              </a:rPr>
              <a:t>间隔玻璃</a:t>
            </a:r>
            <a:r>
              <a:rPr lang="en-US" altLang="zh-CN" sz="1800" b="1">
                <a:sym typeface="+mn-ea"/>
              </a:rPr>
              <a:t>1.5</a:t>
            </a:r>
            <a:r>
              <a:rPr lang="zh-CN" altLang="en-US" sz="1800" b="1">
                <a:sym typeface="+mn-ea"/>
              </a:rPr>
              <a:t>米</a:t>
            </a:r>
            <a:endParaRPr lang="zh-CN" altLang="en-US" sz="1800" b="1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sz="1800" b="1">
                <a:sym typeface="+mn-ea"/>
              </a:rPr>
              <a:t>D-F-2E</a:t>
            </a:r>
            <a:r>
              <a:rPr lang="zh-CN" altLang="en-US" sz="1800" b="1">
                <a:sym typeface="+mn-ea"/>
              </a:rPr>
              <a:t>（</a:t>
            </a:r>
            <a:r>
              <a:rPr lang="en-US" altLang="zh-CN" sz="1800" b="1">
                <a:sym typeface="+mn-ea"/>
              </a:rPr>
              <a:t>104</a:t>
            </a:r>
            <a:r>
              <a:rPr lang="zh-CN" altLang="en-US" sz="1800" b="1">
                <a:sym typeface="+mn-ea"/>
              </a:rPr>
              <a:t>㎡）</a:t>
            </a:r>
            <a:endParaRPr lang="zh-CN" altLang="en-US" sz="1800" b="1">
              <a:sym typeface="+mn-ea"/>
            </a:endParaRPr>
          </a:p>
        </p:txBody>
      </p:sp>
      <p:cxnSp>
        <p:nvCxnSpPr>
          <p:cNvPr id="9" name="直接箭头连接符 8"/>
          <p:cNvCxnSpPr>
            <a:stCxn id="2" idx="1"/>
            <a:endCxn id="8" idx="3"/>
          </p:cNvCxnSpPr>
          <p:nvPr/>
        </p:nvCxnSpPr>
        <p:spPr>
          <a:xfrm flipH="1">
            <a:off x="10031730" y="1282700"/>
            <a:ext cx="833755" cy="63246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85115" y="182245"/>
            <a:ext cx="4264660" cy="581660"/>
          </a:xfrm>
          <a:prstGeom prst="rect">
            <a:avLst/>
          </a:prstGeom>
          <a:solidFill>
            <a:srgbClr val="BCD4D7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lIns="90000" tIns="46800" rIns="90000" bIns="0" numCol="1" spcCol="0" rtlCol="0" fromWordArt="0" anchor="t" anchorCtr="0" forceAA="0" compatLnSpc="1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600" normalizeH="0" baseline="0">
                <a:solidFill>
                  <a:schemeClr val="accent6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T2  出发隔离区内</a:t>
            </a:r>
            <a:endParaRPr lang="en-US" altLang="zh-CN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10" name="Rectangle 396"/>
          <p:cNvSpPr/>
          <p:nvPr/>
        </p:nvSpPr>
        <p:spPr>
          <a:xfrm>
            <a:off x="9236710" y="2622550"/>
            <a:ext cx="179705" cy="144145"/>
          </a:xfrm>
          <a:prstGeom prst="rect">
            <a:avLst/>
          </a:prstGeom>
          <a:solidFill>
            <a:srgbClr val="33CC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7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700" b="1" dirty="0">
                <a:latin typeface="Arial" panose="020B0604020202020204" pitchFamily="34" charset="0"/>
                <a:ea typeface="宋体" panose="02010600030101010101" pitchFamily="2" charset="-122"/>
              </a:rPr>
              <a:t>40</a:t>
            </a:r>
            <a:endParaRPr lang="en-US" altLang="zh-CN" sz="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0865485" y="1210945"/>
            <a:ext cx="180340" cy="142875"/>
          </a:xfrm>
          <a:prstGeom prst="round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/>
          </a:p>
        </p:txBody>
      </p:sp>
      <p:pic>
        <p:nvPicPr>
          <p:cNvPr id="15" name="图片 14" descr="IMG_5963(20260730-151625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950" y="2766695"/>
            <a:ext cx="7407910" cy="3937000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 flipH="1">
            <a:off x="4424045" y="4852670"/>
            <a:ext cx="3080385" cy="141605"/>
          </a:xfrm>
          <a:prstGeom prst="line">
            <a:avLst/>
          </a:prstGeom>
          <a:ln w="4762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4464050" y="4984115"/>
            <a:ext cx="959485" cy="1231900"/>
          </a:xfrm>
          <a:prstGeom prst="line">
            <a:avLst/>
          </a:prstGeom>
          <a:ln w="4762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383530" y="5640705"/>
            <a:ext cx="4989830" cy="565785"/>
          </a:xfrm>
          <a:prstGeom prst="line">
            <a:avLst/>
          </a:prstGeom>
          <a:ln w="4762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7444105" y="4842510"/>
            <a:ext cx="2929255" cy="777875"/>
          </a:xfrm>
          <a:prstGeom prst="line">
            <a:avLst/>
          </a:prstGeom>
          <a:ln w="4762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093845" y="5441315"/>
            <a:ext cx="732155" cy="368300"/>
          </a:xfrm>
          <a:prstGeom prst="rect">
            <a:avLst/>
          </a:prstGeom>
          <a:solidFill>
            <a:srgbClr val="FF3300">
              <a:alpha val="39000"/>
            </a:srgbClr>
          </a:solidFill>
        </p:spPr>
        <p:txBody>
          <a:bodyPr wrap="square" rtlCol="0">
            <a:spAutoFit/>
          </a:bodyPr>
          <a:p>
            <a:r>
              <a:rPr lang="en-US" altLang="zh-CN" b="1"/>
              <a:t>13</a:t>
            </a:r>
            <a:r>
              <a:rPr lang="zh-CN" altLang="en-US" b="1"/>
              <a:t>米</a:t>
            </a:r>
            <a:endParaRPr lang="zh-CN" altLang="en-US" b="1"/>
          </a:p>
        </p:txBody>
      </p:sp>
      <p:sp>
        <p:nvSpPr>
          <p:cNvPr id="19" name="文本框 18"/>
          <p:cNvSpPr txBox="1"/>
          <p:nvPr/>
        </p:nvSpPr>
        <p:spPr>
          <a:xfrm>
            <a:off x="6842125" y="5519420"/>
            <a:ext cx="601980" cy="368300"/>
          </a:xfrm>
          <a:prstGeom prst="rect">
            <a:avLst/>
          </a:prstGeom>
          <a:solidFill>
            <a:srgbClr val="FF3300">
              <a:alpha val="39000"/>
            </a:srgbClr>
          </a:solidFill>
        </p:spPr>
        <p:txBody>
          <a:bodyPr wrap="square" rtlCol="0">
            <a:spAutoFit/>
          </a:bodyPr>
          <a:p>
            <a:r>
              <a:rPr lang="en-US" altLang="zh-CN" b="1"/>
              <a:t>8</a:t>
            </a:r>
            <a:r>
              <a:rPr lang="zh-CN" altLang="en-US" b="1"/>
              <a:t>米</a:t>
            </a:r>
            <a:endParaRPr lang="zh-CN" altLang="en-US" b="1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4"/>
  <p:tag name="KSO_WM_UNIT_TYPE" val="e"/>
  <p:tag name="KSO_WM_UNIT_INDEX" val="1"/>
  <p:tag name="KSO_WM_UNIT_PRESET_TEXT" val="第一章节"/>
  <p:tag name="KSO_WM_TEMPLATE_CATEGORY" val="custom"/>
  <p:tag name="KSO_WM_TEMPLATE_INDEX" val="20205410"/>
  <p:tag name="KSO_WM_UNIT_ID" val="custom20205410_7*e*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TEMPLATE_CATEGORY" val="custom"/>
  <p:tag name="KSO_WM_TEMPLATE_INDEX" val="20205410"/>
  <p:tag name="KSO_WM_UNIT_ID" val="custom20205410_7*i*2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TEMPLATE_CATEGORY" val="custom"/>
  <p:tag name="KSO_WM_TEMPLATE_INDEX" val="20205410"/>
  <p:tag name="KSO_WM_UNIT_ID" val="custom20205410_7*i*3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TEMPLATE_SUBCATEGORY" val="0"/>
  <p:tag name="KSO_WM_SLIDE_ITEM_CNT" val="0"/>
  <p:tag name="KSO_WM_SLIDE_INDEX" val="7"/>
  <p:tag name="KSO_WM_TAG_VERSION" val="1.0"/>
  <p:tag name="KSO_WM_BEAUTIFY_FLAG" val="#wm#"/>
  <p:tag name="KSO_WM_SLIDE_LAYOUT" val="a_e"/>
  <p:tag name="KSO_WM_SLIDE_LAYOUT_CNT" val="1_1"/>
  <p:tag name="KSO_WM_SLIDE_TYPE" val="sectionTitle"/>
  <p:tag name="KSO_WM_SLIDE_SUBTYPE" val="pureTxt"/>
  <p:tag name="KSO_WM_TEMPLATE_MASTER_TYPE" val="1"/>
  <p:tag name="KSO_WM_TEMPLATE_COLOR_TYPE" val="1"/>
  <p:tag name="KSO_WM_TEMPLATE_CATEGORY" val="custom"/>
  <p:tag name="KSO_WM_TEMPLATE_INDEX" val="20205410"/>
  <p:tag name="KSO_WM_SLIDE_ID" val="custom20205410_7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8284_1*a*1"/>
  <p:tag name="KSO_WM_TEMPLATE_CATEGORY" val="custom"/>
  <p:tag name="KSO_WM_TEMPLATE_INDEX" val="20218284"/>
  <p:tag name="KSO_WM_UNIT_LAYERLEVEL" val="1"/>
  <p:tag name="KSO_WM_TAG_VERSION" val="1.0"/>
  <p:tag name="KSO_WM_BEAUTIFY_FLAG" val="#wm#"/>
  <p:tag name="KSO_WM_UNIT_PRESET_TEXT" val="设计组工作汇报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8284_1*a*1"/>
  <p:tag name="KSO_WM_TEMPLATE_CATEGORY" val="custom"/>
  <p:tag name="KSO_WM_TEMPLATE_INDEX" val="20218284"/>
  <p:tag name="KSO_WM_UNIT_LAYERLEVEL" val="1"/>
  <p:tag name="KSO_WM_TAG_VERSION" val="1.0"/>
  <p:tag name="KSO_WM_BEAUTIFY_FLAG" val="#wm#"/>
  <p:tag name="KSO_WM_UNIT_PRESET_TEXT" val="设计组工作汇报"/>
</p:tagLst>
</file>

<file path=ppt/tags/tag7.xml><?xml version="1.0" encoding="utf-8"?>
<p:tagLst xmlns:p="http://schemas.openxmlformats.org/presentationml/2006/main">
  <p:tag name="KSO_WM_UNIT_BLOCK" val="0"/>
  <p:tag name="KSO_WM_UNIT_SM_LIMIT_TYPE" val="2"/>
  <p:tag name="KSO_WM_UNIT_DEC_AREA_ID" val="eea7d300e8a440ea9bf30f76c40d68d4"/>
  <p:tag name="KSO_WM_UNIT_DECORATE_INFO" val="{&quot;ReferentInfo&quot;:{&quot;Id&quot;:&quot;slide&quot;,&quot;X&quot;:{&quot;Pos&quot;:0},&quot;Y&quot;:{&quot;Pos&quot;:2}},&quot;DecorateInfoX&quot;:{&quot;Pos&quot;:0,&quot;IsAbs&quot;:false},&quot;DecorateInfoY&quot;:{&quot;Pos&quot;:2,&quot;IsAbs&quot;:false},&quot;DecorateInfoW&quot;:{&quot;IsAbs&quot;:false},&quot;DecorateInfoH&quot;:{&quot;IsAbs&quot;:false},&quot;whChangeMode&quot;:0}"/>
  <p:tag name="KSO_WM_CHIP_GROUPID" val="5ed7460cafe44fab1839bd1a"/>
  <p:tag name="KSO_WM_CHIP_XID" val="5ed212f9daf2e53b70be3eb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ASSEMBLE_XID" val="5fd0a1671fa9d42129dcc85c"/>
  <p:tag name="KSO_WM_TEMPLATE_ASSEMBLE_GROUPID" val="5fd0a1671fa9d42129dcc85c"/>
  <p:tag name="KSO_WM_UNIT_VALUE" val="14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18284_20*i*8"/>
  <p:tag name="KSO_WM_TEMPLATE_CATEGORY" val="custom"/>
  <p:tag name="KSO_WM_TEMPLATE_INDEX" val="20218284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BLOCK" val="0"/>
  <p:tag name="KSO_WM_UNIT_DEC_AREA_ID" val="30a2504febc34bd1af9864aa03396e49"/>
  <p:tag name="KSO_WM_UNIT_SM_LIMIT_TYPE" val="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CHIP_GROUPID" val="5ed7460cafe44fab1839bd1a"/>
  <p:tag name="KSO_WM_CHIP_XID" val="5ed212f9daf2e53b70be3eb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ASSEMBLE_XID" val="5fd0a1671fa9d42129dcc85c"/>
  <p:tag name="KSO_WM_TEMPLATE_ASSEMBLE_GROUPID" val="5fd0a1671fa9d42129dcc85c"/>
  <p:tag name="KSO_WM_UNIT_VALUE" val="14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18284_20*i*7"/>
  <p:tag name="KSO_WM_TEMPLATE_CATEGORY" val="custom"/>
  <p:tag name="KSO_WM_TEMPLATE_INDEX" val="20218284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8284_1*a*1"/>
  <p:tag name="KSO_WM_TEMPLATE_CATEGORY" val="custom"/>
  <p:tag name="KSO_WM_TEMPLATE_INDEX" val="20218284"/>
  <p:tag name="KSO_WM_UNIT_LAYERLEVEL" val="1"/>
  <p:tag name="KSO_WM_TAG_VERSION" val="1.0"/>
  <p:tag name="KSO_WM_BEAUTIFY_FLAG" val="#wm#"/>
  <p:tag name="KSO_WM_UNIT_PRESET_TEXT" val="设计组工作汇报"/>
</p:tagLst>
</file>

<file path=ppt/tags/tag10.xml><?xml version="1.0" encoding="utf-8"?>
<p:tagLst xmlns:p="http://schemas.openxmlformats.org/presentationml/2006/main">
  <p:tag name="KSO_WM_UNIT_BLOCK" val="0"/>
  <p:tag name="KSO_WM_UNIT_SM_LIMIT_TYPE" val="2"/>
  <p:tag name="KSO_WM_UNIT_DEC_AREA_ID" val="eea7d300e8a440ea9bf30f76c40d68d4"/>
  <p:tag name="KSO_WM_UNIT_DECORATE_INFO" val="{&quot;ReferentInfo&quot;:{&quot;Id&quot;:&quot;slide&quot;,&quot;X&quot;:{&quot;Pos&quot;:0},&quot;Y&quot;:{&quot;Pos&quot;:2}},&quot;DecorateInfoX&quot;:{&quot;Pos&quot;:0,&quot;IsAbs&quot;:false},&quot;DecorateInfoY&quot;:{&quot;Pos&quot;:2,&quot;IsAbs&quot;:false},&quot;DecorateInfoW&quot;:{&quot;IsAbs&quot;:false},&quot;DecorateInfoH&quot;:{&quot;IsAbs&quot;:false},&quot;whChangeMode&quot;:0}"/>
  <p:tag name="KSO_WM_CHIP_GROUPID" val="5ed7460cafe44fab1839bd1a"/>
  <p:tag name="KSO_WM_CHIP_XID" val="5ed212f9daf2e53b70be3eb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ASSEMBLE_XID" val="5fd0a1671fa9d42129dcc85c"/>
  <p:tag name="KSO_WM_TEMPLATE_ASSEMBLE_GROUPID" val="5fd0a1671fa9d42129dcc85c"/>
  <p:tag name="KSO_WM_UNIT_VALUE" val="14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18284_20*i*8"/>
  <p:tag name="KSO_WM_TEMPLATE_CATEGORY" val="custom"/>
  <p:tag name="KSO_WM_TEMPLATE_INDEX" val="20218284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BLOCK" val="0"/>
  <p:tag name="KSO_WM_UNIT_DEC_AREA_ID" val="30a2504febc34bd1af9864aa03396e49"/>
  <p:tag name="KSO_WM_UNIT_SM_LIMIT_TYPE" val="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CHIP_GROUPID" val="5ed7460cafe44fab1839bd1a"/>
  <p:tag name="KSO_WM_CHIP_XID" val="5ed212f9daf2e53b70be3eb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ASSEMBLE_XID" val="5fd0a1671fa9d42129dcc85c"/>
  <p:tag name="KSO_WM_TEMPLATE_ASSEMBLE_GROUPID" val="5fd0a1671fa9d42129dcc85c"/>
  <p:tag name="KSO_WM_UNIT_VALUE" val="14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18284_20*i*7"/>
  <p:tag name="KSO_WM_TEMPLATE_CATEGORY" val="custom"/>
  <p:tag name="KSO_WM_TEMPLATE_INDEX" val="20218284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8284_1*a*1"/>
  <p:tag name="KSO_WM_TEMPLATE_CATEGORY" val="custom"/>
  <p:tag name="KSO_WM_TEMPLATE_INDEX" val="20218284"/>
  <p:tag name="KSO_WM_UNIT_LAYERLEVEL" val="1"/>
  <p:tag name="KSO_WM_TAG_VERSION" val="1.0"/>
  <p:tag name="KSO_WM_BEAUTIFY_FLAG" val="#wm#"/>
  <p:tag name="KSO_WM_UNIT_PRESET_TEXT" val="设计组工作汇报"/>
</p:tagLst>
</file>

<file path=ppt/tags/tag13.xml><?xml version="1.0" encoding="utf-8"?>
<p:tagLst xmlns:p="http://schemas.openxmlformats.org/presentationml/2006/main">
  <p:tag name="KSO_WM_UNIT_BLOCK" val="0"/>
  <p:tag name="KSO_WM_UNIT_SM_LIMIT_TYPE" val="2"/>
  <p:tag name="KSO_WM_UNIT_DEC_AREA_ID" val="eea7d300e8a440ea9bf30f76c40d68d4"/>
  <p:tag name="KSO_WM_UNIT_DECORATE_INFO" val="{&quot;ReferentInfo&quot;:{&quot;Id&quot;:&quot;slide&quot;,&quot;X&quot;:{&quot;Pos&quot;:0},&quot;Y&quot;:{&quot;Pos&quot;:2}},&quot;DecorateInfoX&quot;:{&quot;Pos&quot;:0,&quot;IsAbs&quot;:false},&quot;DecorateInfoY&quot;:{&quot;Pos&quot;:2,&quot;IsAbs&quot;:false},&quot;DecorateInfoW&quot;:{&quot;IsAbs&quot;:false},&quot;DecorateInfoH&quot;:{&quot;IsAbs&quot;:false},&quot;whChangeMode&quot;:0}"/>
  <p:tag name="KSO_WM_CHIP_GROUPID" val="5ed7460cafe44fab1839bd1a"/>
  <p:tag name="KSO_WM_CHIP_XID" val="5ed212f9daf2e53b70be3eb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ASSEMBLE_XID" val="5fd0a1671fa9d42129dcc85c"/>
  <p:tag name="KSO_WM_TEMPLATE_ASSEMBLE_GROUPID" val="5fd0a1671fa9d42129dcc85c"/>
  <p:tag name="KSO_WM_UNIT_VALUE" val="14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18284_20*i*8"/>
  <p:tag name="KSO_WM_TEMPLATE_CATEGORY" val="custom"/>
  <p:tag name="KSO_WM_TEMPLATE_INDEX" val="20218284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BLOCK" val="0"/>
  <p:tag name="KSO_WM_UNIT_DEC_AREA_ID" val="30a2504febc34bd1af9864aa03396e49"/>
  <p:tag name="KSO_WM_UNIT_SM_LIMIT_TYPE" val="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CHIP_GROUPID" val="5ed7460cafe44fab1839bd1a"/>
  <p:tag name="KSO_WM_CHIP_XID" val="5ed212f9daf2e53b70be3eb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ASSEMBLE_XID" val="5fd0a1671fa9d42129dcc85c"/>
  <p:tag name="KSO_WM_TEMPLATE_ASSEMBLE_GROUPID" val="5fd0a1671fa9d42129dcc85c"/>
  <p:tag name="KSO_WM_UNIT_VALUE" val="14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18284_20*i*7"/>
  <p:tag name="KSO_WM_TEMPLATE_CATEGORY" val="custom"/>
  <p:tag name="KSO_WM_TEMPLATE_INDEX" val="20218284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4"/>
  <p:tag name="KSO_WM_UNIT_TYPE" val="e"/>
  <p:tag name="KSO_WM_UNIT_INDEX" val="1"/>
  <p:tag name="KSO_WM_UNIT_PRESET_TEXT" val="第一章节"/>
  <p:tag name="KSO_WM_TEMPLATE_CATEGORY" val="custom"/>
  <p:tag name="KSO_WM_TEMPLATE_INDEX" val="20205410"/>
  <p:tag name="KSO_WM_UNIT_ID" val="custom20205410_7*e*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TEMPLATE_CATEGORY" val="custom"/>
  <p:tag name="KSO_WM_TEMPLATE_INDEX" val="20205410"/>
  <p:tag name="KSO_WM_UNIT_ID" val="custom20205410_7*i*2"/>
  <p:tag name="KSO_WM_UNIT_TYPE" val="i"/>
  <p:tag name="KSO_WM_UNIT_INDEX" val="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TEMPLATE_CATEGORY" val="custom"/>
  <p:tag name="KSO_WM_TEMPLATE_INDEX" val="20205410"/>
  <p:tag name="KSO_WM_UNIT_ID" val="custom20205410_7*i*3"/>
  <p:tag name="KSO_WM_UNIT_TYPE" val="i"/>
  <p:tag name="KSO_WM_UNIT_INDEX" val="3"/>
</p:tagLst>
</file>

<file path=ppt/tags/tag18.xml><?xml version="1.0" encoding="utf-8"?>
<p:tagLst xmlns:p="http://schemas.openxmlformats.org/presentationml/2006/main">
  <p:tag name="KSO_WM_TEMPLATE_SUBCATEGORY" val="0"/>
  <p:tag name="KSO_WM_SLIDE_ITEM_CNT" val="0"/>
  <p:tag name="KSO_WM_SLIDE_INDEX" val="7"/>
  <p:tag name="KSO_WM_TAG_VERSION" val="1.0"/>
  <p:tag name="KSO_WM_BEAUTIFY_FLAG" val="#wm#"/>
  <p:tag name="KSO_WM_SLIDE_LAYOUT" val="a_e"/>
  <p:tag name="KSO_WM_SLIDE_LAYOUT_CNT" val="1_1"/>
  <p:tag name="KSO_WM_SLIDE_TYPE" val="sectionTitle"/>
  <p:tag name="KSO_WM_SLIDE_SUBTYPE" val="pureTxt"/>
  <p:tag name="KSO_WM_TEMPLATE_MASTER_TYPE" val="1"/>
  <p:tag name="KSO_WM_TEMPLATE_COLOR_TYPE" val="1"/>
  <p:tag name="KSO_WM_TEMPLATE_CATEGORY" val="custom"/>
  <p:tag name="KSO_WM_TEMPLATE_INDEX" val="20205410"/>
  <p:tag name="KSO_WM_SLIDE_ID" val="custom20205410_7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8284_1*a*1"/>
  <p:tag name="KSO_WM_TEMPLATE_CATEGORY" val="custom"/>
  <p:tag name="KSO_WM_TEMPLATE_INDEX" val="20218284"/>
  <p:tag name="KSO_WM_UNIT_LAYERLEVEL" val="1"/>
  <p:tag name="KSO_WM_TAG_VERSION" val="1.0"/>
  <p:tag name="KSO_WM_BEAUTIFY_FLAG" val="#wm#"/>
  <p:tag name="KSO_WM_UNIT_PRESET_TEXT" val="设计组工作汇报"/>
</p:tagLst>
</file>

<file path=ppt/tags/tag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8284_1*a*1"/>
  <p:tag name="KSO_WM_TEMPLATE_CATEGORY" val="custom"/>
  <p:tag name="KSO_WM_TEMPLATE_INDEX" val="20218284"/>
  <p:tag name="KSO_WM_UNIT_LAYERLEVEL" val="1"/>
  <p:tag name="KSO_WM_TAG_VERSION" val="1.0"/>
  <p:tag name="KSO_WM_BEAUTIFY_FLAG" val="#wm#"/>
  <p:tag name="KSO_WM_UNIT_PRESET_TEXT" val="设计组工作汇报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WPS 演示</Application>
  <PresentationFormat>宽屏</PresentationFormat>
  <Paragraphs>62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微软雅黑 Light</vt:lpstr>
      <vt:lpstr>Arial Black</vt:lpstr>
      <vt:lpstr>Arial Unicode MS</vt:lpstr>
      <vt:lpstr>黑体</vt:lpstr>
      <vt:lpstr>Office 主题​​</vt:lpstr>
      <vt:lpstr>附件2：招商点位图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李星泽</dc:creator>
  <cp:lastModifiedBy>周小琳</cp:lastModifiedBy>
  <cp:revision>13</cp:revision>
  <dcterms:created xsi:type="dcterms:W3CDTF">2019-09-19T02:01:00Z</dcterms:created>
  <dcterms:modified xsi:type="dcterms:W3CDTF">2026-09-21T06:04:41Z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A06089A956D149BFBB6DDA84DA17AB2A_12</vt:lpwstr>
  </property>
</Properties>
</file>